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A597-38C9-4D1F-AC89-D8B02FC7A473}" type="datetimeFigureOut">
              <a:rPr lang="it-IT" smtClean="0"/>
              <a:t>01/08/2022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32BC-A54E-450E-8532-3600AF73DC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897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A597-38C9-4D1F-AC89-D8B02FC7A473}" type="datetimeFigureOut">
              <a:rPr lang="it-IT" smtClean="0"/>
              <a:t>01/08/2022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32BC-A54E-450E-8532-3600AF73DC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0014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A597-38C9-4D1F-AC89-D8B02FC7A473}" type="datetimeFigureOut">
              <a:rPr lang="it-IT" smtClean="0"/>
              <a:t>01/08/2022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32BC-A54E-450E-8532-3600AF73DC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4745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A597-38C9-4D1F-AC89-D8B02FC7A473}" type="datetimeFigureOut">
              <a:rPr lang="it-IT" smtClean="0"/>
              <a:t>01/08/2022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32BC-A54E-450E-8532-3600AF73DC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2032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A597-38C9-4D1F-AC89-D8B02FC7A473}" type="datetimeFigureOut">
              <a:rPr lang="it-IT" smtClean="0"/>
              <a:t>01/08/2022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32BC-A54E-450E-8532-3600AF73DC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7724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A597-38C9-4D1F-AC89-D8B02FC7A473}" type="datetimeFigureOut">
              <a:rPr lang="it-IT" smtClean="0"/>
              <a:t>01/08/2022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32BC-A54E-450E-8532-3600AF73DC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4635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A597-38C9-4D1F-AC89-D8B02FC7A473}" type="datetimeFigureOut">
              <a:rPr lang="it-IT" smtClean="0"/>
              <a:t>01/08/2022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32BC-A54E-450E-8532-3600AF73DC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4030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A597-38C9-4D1F-AC89-D8B02FC7A473}" type="datetimeFigureOut">
              <a:rPr lang="it-IT" smtClean="0"/>
              <a:t>01/08/2022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32BC-A54E-450E-8532-3600AF73DC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691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A597-38C9-4D1F-AC89-D8B02FC7A473}" type="datetimeFigureOut">
              <a:rPr lang="it-IT" smtClean="0"/>
              <a:t>01/08/2022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32BC-A54E-450E-8532-3600AF73DC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410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A597-38C9-4D1F-AC89-D8B02FC7A473}" type="datetimeFigureOut">
              <a:rPr lang="it-IT" smtClean="0"/>
              <a:t>01/08/2022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32BC-A54E-450E-8532-3600AF73DC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8769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A597-38C9-4D1F-AC89-D8B02FC7A473}" type="datetimeFigureOut">
              <a:rPr lang="it-IT" smtClean="0"/>
              <a:t>01/08/2022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32BC-A54E-450E-8532-3600AF73DC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3239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AA597-38C9-4D1F-AC89-D8B02FC7A473}" type="datetimeFigureOut">
              <a:rPr lang="it-IT" smtClean="0"/>
              <a:t>01/08/2022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D32BC-A54E-450E-8532-3600AF73DC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086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ildalatina.org/domande%20di%20supplenza/2022/Dichiarazione-coniuge-che-non-puo-assistere%20l%20104.docx" TargetMode="External"/><Relationship Id="rId13" Type="http://schemas.openxmlformats.org/officeDocument/2006/relationships/hyperlink" Target="http://www.gildalatina.org/GPS.html" TargetMode="External"/><Relationship Id="rId3" Type="http://schemas.openxmlformats.org/officeDocument/2006/relationships/hyperlink" Target="http://www.gildalatina.org/domande%20di%20supplenza/2022/DM%20188%20del%2021.07.22.pdf" TargetMode="External"/><Relationship Id="rId7" Type="http://schemas.openxmlformats.org/officeDocument/2006/relationships/hyperlink" Target="http://www.gildalatina.org/domande%20di%20supplenza/2022/dichiarazione-fratelli-sorelle-per-art.-33-c.-57-legge-104.doc" TargetMode="External"/><Relationship Id="rId12" Type="http://schemas.openxmlformats.org/officeDocument/2006/relationships/hyperlink" Target="https://www.miur.gov.it/mobilit%C3%A0-2022-2023" TargetMode="External"/><Relationship Id="rId2" Type="http://schemas.openxmlformats.org/officeDocument/2006/relationships/hyperlink" Target="http://www.gildalatina.org/domande%20di%20supplenza/2022/NOTA%20SUPPLENZE%20GPS%20E%20GAE%20%2028597.29-07-2022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ildalatina.org/domande%20di%20supplenza/2022/Dichiarazioni%20%20precedenza%20legge-104%20%20per%20assistenza%20art%2033%20commi%205%20e%207(3).doc" TargetMode="External"/><Relationship Id="rId11" Type="http://schemas.openxmlformats.org/officeDocument/2006/relationships/hyperlink" Target="https://www.istruzione.it/polis/Istanzeonline.htm" TargetMode="External"/><Relationship Id="rId5" Type="http://schemas.openxmlformats.org/officeDocument/2006/relationships/hyperlink" Target="http://www.gildalatina.org/domande%20di%20supplenza/2022/nota%20call%20veloce%2028605.29-07-2022.pdf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://www.gildalatina.org/domande%20di%20supplenza/2022/OM%20%20n.%20112%20del%206.05.2022.pdf" TargetMode="External"/><Relationship Id="rId9" Type="http://schemas.openxmlformats.org/officeDocument/2006/relationships/image" Target="../media/image1.jpeg"/><Relationship Id="rId14" Type="http://schemas.openxmlformats.org/officeDocument/2006/relationships/hyperlink" Target="scusatirimandolospecialeperilsitocuiuicollegarili/mappe%20vicionirit&#224;%20PROV%20LATINA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04547" y="266092"/>
            <a:ext cx="9604268" cy="1065919"/>
          </a:xfrm>
        </p:spPr>
        <p:txBody>
          <a:bodyPr>
            <a:normAutofit fontScale="90000"/>
          </a:bodyPr>
          <a:lstStyle/>
          <a:p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SPECIALE DOMANDE DI SUPPLENZA DA GAE E GPS</a:t>
            </a:r>
            <a:br>
              <a:rPr kumimoji="0" lang="it-IT" altLang="it-IT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it-IT" altLang="it-IT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‘’ </a:t>
            </a:r>
            <a:r>
              <a:rPr kumimoji="0" lang="it-IT" altLang="it-IT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scelta delle 150 scuole </a:t>
            </a:r>
            <a:r>
              <a:rPr kumimoji="0" lang="it-IT" altLang="it-IT" sz="2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kumimoji="0" lang="it-IT" altLang="it-IT" sz="20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INFORMATIZZAZIONE</a:t>
            </a:r>
            <a:r>
              <a:rPr kumimoji="0" lang="it-IT" altLang="it-IT" sz="2000" b="1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NOMINE</a:t>
            </a:r>
            <a:endParaRPr lang="it-IT" sz="1600" dirty="0">
              <a:solidFill>
                <a:srgbClr val="0070C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424022" y="68148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1" name="Immagine 3" descr="Descrizione: Descrizione: http://mail.google.com/mail/?attid=0.1&amp;disp=emb&amp;view=att&amp;th=117f90cea12638a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31" y="279971"/>
            <a:ext cx="1128254" cy="803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923192" y="1541929"/>
            <a:ext cx="9539654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3513" algn="l"/>
              </a:tabLst>
            </a:pPr>
            <a:r>
              <a:rPr kumimoji="0" lang="it-IT" altLang="it-IT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 domanda  si presenta</a:t>
            </a:r>
            <a:r>
              <a:rPr kumimoji="0" lang="it-IT" altLang="it-IT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altLang="it-IT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Tramite  le </a:t>
            </a:r>
            <a:r>
              <a:rPr kumimoji="0" lang="it-IT" altLang="it-IT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istanze on line  </a:t>
            </a:r>
            <a:r>
              <a:rPr kumimoji="0" lang="it-IT" altLang="it-IT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 con il sistema e algoritmo  INR,</a:t>
            </a:r>
            <a:r>
              <a:rPr kumimoji="0" lang="it-IT" altLang="it-IT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per concorrere all’assegnazione di </a:t>
            </a:r>
            <a:r>
              <a:rPr kumimoji="0" lang="it-IT" altLang="it-IT" b="1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incarichi   annuali </a:t>
            </a:r>
            <a:r>
              <a:rPr kumimoji="0" lang="it-IT" altLang="it-IT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( 31 Agosto) o </a:t>
            </a:r>
            <a:r>
              <a:rPr kumimoji="0" lang="it-IT" altLang="it-IT" b="1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fine al termine delle attività didattiche </a:t>
            </a:r>
            <a:r>
              <a:rPr kumimoji="0" lang="it-IT" altLang="it-IT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( 30 giugno) da parte dell’ATP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3513" algn="l"/>
              </a:tabLst>
            </a:pPr>
            <a:endParaRPr kumimoji="0" lang="it-IT" altLang="it-IT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3513" algn="l"/>
              </a:tabLst>
            </a:pPr>
            <a:r>
              <a:rPr lang="it-IT" altLang="it-IT" b="1" dirty="0">
                <a:ea typeface="Calibri" panose="020F0502020204030204" pitchFamily="34" charset="0"/>
                <a:cs typeface="Times New Roman" panose="02020603050405020304" pitchFamily="18" charset="0"/>
              </a:rPr>
              <a:t>Presentazione domande: </a:t>
            </a:r>
            <a:endParaRPr kumimoji="0" lang="it-IT" altLang="it-IT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3513" algn="l"/>
              </a:tabLst>
            </a:pPr>
            <a:r>
              <a:rPr kumimoji="0" lang="it-IT" altLang="it-IT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dalle ore </a:t>
            </a:r>
            <a:r>
              <a:rPr kumimoji="0" lang="it-IT" altLang="it-IT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9,00 del 2 AGOSTO</a:t>
            </a:r>
            <a:r>
              <a:rPr kumimoji="0" lang="it-IT" altLang="it-IT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altLang="it-IT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 ore</a:t>
            </a:r>
            <a:r>
              <a:rPr kumimoji="0" lang="it-IT" altLang="it-IT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altLang="it-IT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14,00 del 16 AGOSTO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694593" y="3946961"/>
            <a:ext cx="1068265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3513" algn="l"/>
              </a:tabLst>
            </a:pPr>
            <a:r>
              <a:rPr kumimoji="0" lang="it-IT" altLang="it-IT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Per</a:t>
            </a:r>
            <a:r>
              <a:rPr kumimoji="0" lang="it-IT" altLang="it-IT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le  </a:t>
            </a:r>
            <a:r>
              <a:rPr lang="it-IT" altLang="it-IT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altLang="it-IT" b="1" dirty="0">
                <a:solidFill>
                  <a:srgbClr val="FF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supplenze  brevi a saltuarie  o per  spezzoni  pari o inferiori a 6  o  annuali e fino </a:t>
            </a:r>
            <a:r>
              <a:rPr lang="it-IT" altLang="it-IT" b="1" dirty="0" err="1">
                <a:solidFill>
                  <a:srgbClr val="FF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t.a.d</a:t>
            </a:r>
            <a:r>
              <a:rPr lang="it-IT" altLang="it-IT" b="1" dirty="0">
                <a:solidFill>
                  <a:srgbClr val="FF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in caso di esaurimento delle graduatorie GAE e GPS,</a:t>
            </a:r>
            <a:r>
              <a:rPr lang="it-IT" altLang="it-IT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it-IT" altLang="it-IT" b="1" dirty="0">
                <a:solidFill>
                  <a:srgbClr val="0070C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da conferirsi tramite  le graduatorie di istituto</a:t>
            </a:r>
            <a:r>
              <a:rPr lang="it-IT" altLang="it-IT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altLang="it-IT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non occorre presentare domanda  </a:t>
            </a:r>
            <a:r>
              <a:rPr lang="it-IT" altLang="it-IT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poiché varranno le preferenze delle 20  istituzioni scolastiche inserite nella precedente domanda di aggiornamento\inserimento GPS  2022\2024</a:t>
            </a:r>
            <a:endParaRPr kumimoji="0" lang="it-IT" altLang="it-IT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14" name="Immagine 13" descr="http://www.gildains.it/img/crp/logo_fgu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1010" y="372694"/>
            <a:ext cx="1292471" cy="723660"/>
          </a:xfrm>
          <a:prstGeom prst="rect">
            <a:avLst/>
          </a:prstGeom>
          <a:noFill/>
        </p:spPr>
      </p:pic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694593" y="5613329"/>
            <a:ext cx="1068265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3513" algn="l"/>
              </a:tabLst>
            </a:pPr>
            <a:r>
              <a:rPr lang="it-IT" altLang="it-IT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it-IT" altLang="it-IT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cura della prof </a:t>
            </a:r>
            <a:r>
              <a:rPr lang="it-IT" altLang="it-IT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ssa</a:t>
            </a:r>
            <a:r>
              <a:rPr lang="it-IT" altLang="it-IT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Giovannini Patrizia   con la partecipazione del coordinamento precari Gilda Nazionale </a:t>
            </a:r>
            <a:endParaRPr kumimoji="0" lang="it-IT" altLang="it-IT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78350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023670"/>
            <a:ext cx="9144000" cy="861712"/>
          </a:xfrm>
        </p:spPr>
        <p:txBody>
          <a:bodyPr>
            <a:normAutofit/>
          </a:bodyPr>
          <a:lstStyle/>
          <a:p>
            <a:r>
              <a:rPr lang="it-IT" sz="2400" dirty="0">
                <a:latin typeface="Arial Black" panose="020B0A04020102020204" pitchFamily="34" charset="0"/>
              </a:rPr>
              <a:t>PREMESSA</a:t>
            </a:r>
            <a:br>
              <a:rPr lang="it-IT" sz="2400" dirty="0">
                <a:latin typeface="Arial Black" panose="020B0A04020102020204" pitchFamily="34" charset="0"/>
              </a:rPr>
            </a:br>
            <a:endParaRPr lang="it-IT" sz="2400" dirty="0">
              <a:latin typeface="Arial Black" panose="020B0A0402010202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69972" y="1719857"/>
            <a:ext cx="11325225" cy="2800385"/>
          </a:xfrm>
        </p:spPr>
        <p:txBody>
          <a:bodyPr>
            <a:noAutofit/>
          </a:bodyPr>
          <a:lstStyle/>
          <a:p>
            <a:pPr algn="l"/>
            <a:r>
              <a:rPr lang="it-IT" sz="1800" dirty="0"/>
              <a:t>Quest’anno, come già lo scorso,  gli incarichi per  l’assegnazione delle supplenze  annuali ( 31 Agosto ) e fino al termine delle  attività didattiche ( 30 Giugno)  continuerà attraverso  l’algoritmo  del sistema informatizzato  INR ,  tramite  le </a:t>
            </a:r>
            <a:r>
              <a:rPr lang="it-IT" sz="1800" b="1" dirty="0"/>
              <a:t>Istanze on  line,</a:t>
            </a:r>
            <a:r>
              <a:rPr lang="it-IT" sz="1800" dirty="0"/>
              <a:t>  </a:t>
            </a:r>
            <a:r>
              <a:rPr lang="it-IT" sz="1800" b="1" dirty="0"/>
              <a:t>con turno  anticipato  ad agosto </a:t>
            </a:r>
            <a:r>
              <a:rPr lang="it-IT" sz="1800" dirty="0"/>
              <a:t>e , sempre  </a:t>
            </a:r>
            <a:r>
              <a:rPr lang="it-IT" sz="1800" b="1" dirty="0"/>
              <a:t>come  lo scorso anno, alla  cieca </a:t>
            </a:r>
            <a:r>
              <a:rPr lang="it-IT" sz="1800" dirty="0"/>
              <a:t> , senza avere cioè   anticipata contezza dei posti disponibili ,poiché  a questa data non rimane possibile conoscerli con certezza . </a:t>
            </a:r>
            <a:r>
              <a:rPr lang="it-IT" sz="1800" dirty="0">
                <a:solidFill>
                  <a:srgbClr val="0070C0"/>
                </a:solidFill>
              </a:rPr>
              <a:t>La Gilda  </a:t>
            </a:r>
            <a:r>
              <a:rPr lang="it-IT" sz="1800" dirty="0"/>
              <a:t>ha sempre manifestato perplessità per </a:t>
            </a:r>
            <a:r>
              <a:rPr lang="it-IT" sz="1800" b="1" dirty="0"/>
              <a:t>questo modus operandi  </a:t>
            </a:r>
            <a:r>
              <a:rPr lang="it-IT" sz="1800" dirty="0"/>
              <a:t>e ha  sempre richiesto  il ritorno ,ove possibile ,alle convocazioni in presenza e   con date   di partenza   ai primi di settembre ,   dopo  le assegnazioni provvisorie e  le ulteriori deroghe pervenute,  oppure , una revisione del sistema con più turni , in cui ripresentare  domanda   con  rilascio  della  gestione  del sistema direttamente  agli uffici territoriali compatenti che per noi rimangono quelli provinciali - Anche rispetto alla Nota con le istruzioni operative erano state richieste  variazioni e modifiche . Intanto, molti sono gli adempimenti che ancora oggi ,al 30 luglio, </a:t>
            </a:r>
            <a:r>
              <a:rPr lang="it-IT" sz="1800" b="1" dirty="0"/>
              <a:t>non sono stati  ancora espletati e divulgati</a:t>
            </a:r>
            <a:r>
              <a:rPr lang="it-IT" sz="1800" dirty="0"/>
              <a:t> dall’amministrazione come:   </a:t>
            </a:r>
            <a:r>
              <a:rPr lang="it-IT" sz="1800" b="1" dirty="0"/>
              <a:t>il DM 188 del 21 luglio 2022</a:t>
            </a:r>
            <a:r>
              <a:rPr lang="it-IT" sz="1800" dirty="0"/>
              <a:t>  ,</a:t>
            </a:r>
            <a:r>
              <a:rPr lang="it-IT" sz="1800" b="1" dirty="0"/>
              <a:t>la circolar</a:t>
            </a:r>
            <a:r>
              <a:rPr lang="it-IT" sz="1800" dirty="0"/>
              <a:t>e con i </a:t>
            </a:r>
            <a:r>
              <a:rPr lang="it-IT" sz="1800" b="1" dirty="0"/>
              <a:t>chiarimenti o le FAQ </a:t>
            </a:r>
            <a:r>
              <a:rPr lang="it-IT" sz="1800" dirty="0"/>
              <a:t>, </a:t>
            </a:r>
            <a:r>
              <a:rPr lang="it-IT" sz="1800" b="1" dirty="0"/>
              <a:t>la pubblicazione</a:t>
            </a:r>
            <a:r>
              <a:rPr lang="it-IT" sz="1800" dirty="0"/>
              <a:t> dei </a:t>
            </a:r>
            <a:r>
              <a:rPr lang="it-IT" sz="1800" b="1" dirty="0"/>
              <a:t>quadri delle disponibilità ,sia pur  in fieri , le indicazioni agli UU SS RR  per la conformità’  degli atti amministrativi propedeutici  </a:t>
            </a:r>
            <a:r>
              <a:rPr lang="it-IT" sz="1800" b="1" dirty="0" err="1"/>
              <a:t>ecc</a:t>
            </a:r>
            <a:r>
              <a:rPr lang="it-IT" sz="1800" b="1" dirty="0"/>
              <a:t> –  Si spera che le GPS siano  pubblicate  secondo il calendario fornito e senza errori . Monitoreremo   via via le operazioni che dovrebbero concludersi a fine agosto con l’accoglimento della richiesta di eventuali revisioni alle GPS e alle disponibilità  fino alla chiusura delle operazioni di nomina – </a:t>
            </a:r>
            <a:r>
              <a:rPr lang="it-IT" sz="1600" b="1" dirty="0"/>
              <a:t> &gt;   </a:t>
            </a:r>
            <a:r>
              <a:rPr lang="it-IT" sz="1800" b="1" dirty="0">
                <a:solidFill>
                  <a:srgbClr val="0070C0"/>
                </a:solidFill>
              </a:rPr>
              <a:t>continua  a leggere i materiali e la normativa utili</a:t>
            </a:r>
            <a:br>
              <a:rPr lang="it-IT" sz="1800" dirty="0">
                <a:solidFill>
                  <a:srgbClr val="0070C0"/>
                </a:solidFill>
              </a:rPr>
            </a:br>
            <a:endParaRPr lang="it-IT" sz="1800" dirty="0">
              <a:solidFill>
                <a:srgbClr val="0070C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2173857" y="181003"/>
            <a:ext cx="8117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it-IT" altLang="it-IT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SPECIALE DOMANDE DI SUPPLENZA DA GAE E GPS</a:t>
            </a:r>
            <a:br>
              <a:rPr kumimoji="0" lang="it-IT" altLang="it-I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it-IT" altLang="it-IT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‘’ </a:t>
            </a:r>
            <a:r>
              <a:rPr kumimoji="0" lang="it-IT" altLang="it-IT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scelta delle 150 scuole</a:t>
            </a:r>
            <a:endParaRPr lang="it-IT" dirty="0"/>
          </a:p>
        </p:txBody>
      </p:sp>
      <p:pic>
        <p:nvPicPr>
          <p:cNvPr id="5" name="Immagine 3" descr="Descrizione: Descrizione: http://mail.google.com/mail/?attid=0.1&amp;disp=emb&amp;view=att&amp;th=117f90cea12638a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786" y="431524"/>
            <a:ext cx="1360731" cy="1023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magine 5" descr="http://www.gildains.it/img/crp/logo_fgu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9112" y="446334"/>
            <a:ext cx="1477082" cy="973146"/>
          </a:xfrm>
          <a:prstGeom prst="rect">
            <a:avLst/>
          </a:prstGeom>
          <a:noFill/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754673" y="6222929"/>
            <a:ext cx="1068265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3513" algn="l"/>
              </a:tabLst>
            </a:pPr>
            <a:r>
              <a:rPr lang="it-IT" altLang="it-IT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it-IT" altLang="it-IT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cura della prof </a:t>
            </a:r>
            <a:r>
              <a:rPr lang="it-IT" altLang="it-IT" sz="1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ssa</a:t>
            </a:r>
            <a:r>
              <a:rPr lang="it-IT" altLang="it-IT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it-IT" altLang="it-IT" sz="1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Giovanninin</a:t>
            </a:r>
            <a:r>
              <a:rPr lang="it-IT" altLang="it-IT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Patrizia   con la partecipazione del coordinamento precari Gilda Nazionale </a:t>
            </a:r>
            <a:endParaRPr kumimoji="0" lang="it-IT" altLang="it-IT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45494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11721"/>
            <a:ext cx="10515600" cy="1043216"/>
          </a:xfrm>
        </p:spPr>
        <p:txBody>
          <a:bodyPr>
            <a:normAutofit/>
          </a:bodyPr>
          <a:lstStyle/>
          <a:p>
            <a:pPr algn="ctr"/>
            <a:r>
              <a:rPr lang="it-IT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NORMATIVA</a:t>
            </a:r>
            <a:br>
              <a:rPr lang="it-IT" sz="2800" dirty="0">
                <a:latin typeface="Arial Black" panose="020B0A04020102020204" pitchFamily="34" charset="0"/>
              </a:rPr>
            </a:br>
            <a:r>
              <a:rPr lang="it-IT" sz="2800" dirty="0">
                <a:latin typeface="Arial Black" panose="020B0A04020102020204" pitchFamily="34" charset="0"/>
              </a:rPr>
              <a:t> </a:t>
            </a:r>
            <a:r>
              <a:rPr lang="it-IT" sz="2000" dirty="0">
                <a:latin typeface="Arial Black" panose="020B0A04020102020204" pitchFamily="34" charset="0"/>
              </a:rPr>
              <a:t>di riferimento  per le supplenze </a:t>
            </a:r>
            <a:endParaRPr lang="it-IT" sz="2800" dirty="0">
              <a:latin typeface="Arial Black" panose="020B0A040201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90312" y="1404573"/>
            <a:ext cx="10245969" cy="1825275"/>
          </a:xfrm>
        </p:spPr>
        <p:txBody>
          <a:bodyPr>
            <a:normAutofit/>
          </a:bodyPr>
          <a:lstStyle/>
          <a:p>
            <a:pPr lvl="0"/>
            <a:r>
              <a:rPr lang="it-IT" sz="2000" b="1" u="sng" dirty="0">
                <a:solidFill>
                  <a:srgbClr val="0070C0"/>
                </a:solidFill>
                <a:latin typeface="Arial Black" panose="020B0A04020102020204" pitchFamily="34" charset="0"/>
                <a:hlinkClick r:id="rId2"/>
              </a:rPr>
              <a:t>Nota </a:t>
            </a:r>
            <a:r>
              <a:rPr lang="it-IT" sz="1700" b="1" u="sng" dirty="0">
                <a:solidFill>
                  <a:srgbClr val="0070C0"/>
                </a:solidFill>
                <a:latin typeface="Arial Black" panose="020B0A04020102020204" pitchFamily="34" charset="0"/>
                <a:hlinkClick r:id="rId2"/>
              </a:rPr>
              <a:t>n</a:t>
            </a:r>
            <a:r>
              <a:rPr lang="it-IT" sz="1500" b="1" u="sng" dirty="0">
                <a:solidFill>
                  <a:srgbClr val="0070C0"/>
                </a:solidFill>
                <a:latin typeface="Arial Black" panose="020B0A04020102020204" pitchFamily="34" charset="0"/>
                <a:hlinkClick r:id="rId2"/>
              </a:rPr>
              <a:t>° 28597 </a:t>
            </a:r>
            <a:r>
              <a:rPr lang="it-IT" sz="2000" b="1" u="sng" dirty="0">
                <a:solidFill>
                  <a:srgbClr val="0070C0"/>
                </a:solidFill>
                <a:latin typeface="Arial Black" panose="020B0A04020102020204" pitchFamily="34" charset="0"/>
                <a:hlinkClick r:id="rId2"/>
              </a:rPr>
              <a:t>- </a:t>
            </a:r>
            <a:r>
              <a:rPr lang="it-IT" sz="1800" b="1" u="sng" dirty="0">
                <a:solidFill>
                  <a:srgbClr val="0070C0"/>
                </a:solidFill>
                <a:latin typeface="Arial Black" panose="020B0A04020102020204" pitchFamily="34" charset="0"/>
                <a:hlinkClick r:id="rId2"/>
              </a:rPr>
              <a:t>Istruzioni operative</a:t>
            </a:r>
            <a:r>
              <a:rPr lang="it-IT" sz="2000" u="sng" dirty="0">
                <a:solidFill>
                  <a:srgbClr val="0070C0"/>
                </a:solidFill>
                <a:latin typeface="Arial Black" panose="020B0A04020102020204" pitchFamily="34" charset="0"/>
                <a:hlinkClick r:id="rId2"/>
              </a:rPr>
              <a:t> </a:t>
            </a:r>
            <a:r>
              <a:rPr lang="it-IT" sz="1600" u="sng" dirty="0">
                <a:solidFill>
                  <a:srgbClr val="0070C0"/>
                </a:solidFill>
                <a:latin typeface="Arial Black" panose="020B0A04020102020204" pitchFamily="34" charset="0"/>
                <a:hlinkClick r:id="rId2"/>
              </a:rPr>
              <a:t>supplenze</a:t>
            </a:r>
            <a:r>
              <a:rPr lang="it-IT" sz="1200" u="sng" dirty="0"/>
              <a:t>( del </a:t>
            </a:r>
            <a:r>
              <a:rPr lang="it-IT" sz="1200" dirty="0"/>
              <a:t>29\07\22 di trasmissione del DM 188 del 21\007\22)</a:t>
            </a:r>
            <a:endParaRPr lang="it-IT" sz="1400" dirty="0"/>
          </a:p>
          <a:p>
            <a:pPr lvl="0"/>
            <a:r>
              <a:rPr lang="it-IT" sz="1800" u="sng" dirty="0">
                <a:solidFill>
                  <a:srgbClr val="0070C0"/>
                </a:solidFill>
                <a:latin typeface="Arial Black" panose="020B0A04020102020204" pitchFamily="34" charset="0"/>
                <a:hlinkClick r:id="rId3"/>
              </a:rPr>
              <a:t>D.M. 188  - 21 luglio 2022</a:t>
            </a:r>
            <a:endParaRPr lang="it-IT" sz="2000" dirty="0"/>
          </a:p>
          <a:p>
            <a:r>
              <a:rPr lang="it-IT" sz="1700" b="1" u="sng" strike="noStrike" dirty="0">
                <a:solidFill>
                  <a:srgbClr val="000080"/>
                </a:solidFill>
                <a:effectLst/>
                <a:latin typeface="Verdana" panose="020B0604030504040204" pitchFamily="34" charset="0"/>
                <a:hlinkClick r:id="rId4"/>
              </a:rPr>
              <a:t>O.M. n° 112 - 06\05\22</a:t>
            </a:r>
            <a:r>
              <a:rPr lang="it-IT" sz="1700" b="1" strike="noStrike" dirty="0">
                <a:solidFill>
                  <a:srgbClr val="000080"/>
                </a:solidFill>
                <a:effectLst/>
                <a:latin typeface="Verdana" panose="020B0604030504040204" pitchFamily="34" charset="0"/>
                <a:hlinkClick r:id="rId4"/>
              </a:rPr>
              <a:t> </a:t>
            </a:r>
            <a:r>
              <a:rPr lang="it-IT" sz="1300" b="1" strike="noStrike" dirty="0">
                <a:solidFill>
                  <a:srgbClr val="000080"/>
                </a:solidFill>
                <a:effectLst/>
                <a:latin typeface="Verdana" panose="020B0604030504040204" pitchFamily="34" charset="0"/>
              </a:rPr>
              <a:t>–( l’Ordinanza di apertura delle  GPS </a:t>
            </a:r>
            <a:r>
              <a:rPr lang="it-IT" sz="1700" b="1" strike="noStrike" dirty="0">
                <a:solidFill>
                  <a:srgbClr val="000080"/>
                </a:solidFill>
                <a:effectLst/>
              </a:rPr>
              <a:t>agli  articoli 12, 13 e 14 per  le fasi di conferimento nomine e  per  la lettura delle sanzioni in caso  di rinuncia o abbandono del servizio</a:t>
            </a:r>
            <a:endParaRPr lang="it-IT" sz="2400" dirty="0">
              <a:latin typeface="Arial Black" panose="020B0A04020102020204" pitchFamily="34" charset="0"/>
            </a:endParaRPr>
          </a:p>
          <a:p>
            <a:r>
              <a:rPr lang="it-IT" sz="1600" dirty="0">
                <a:solidFill>
                  <a:srgbClr val="0070C0"/>
                </a:solidFill>
                <a:latin typeface="Arial Black" panose="020B0A04020102020204" pitchFamily="34" charset="0"/>
                <a:hlinkClick r:id="rId5"/>
              </a:rPr>
              <a:t>Nota  avvio procedura Call Veloce  </a:t>
            </a:r>
            <a:endParaRPr lang="it-IT" sz="16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490213" y="3001994"/>
            <a:ext cx="92115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it-IT" dirty="0">
                <a:latin typeface="Arial Black" panose="020B0A04020102020204" pitchFamily="34" charset="0"/>
              </a:rPr>
            </a:b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1290312" y="3415838"/>
            <a:ext cx="946533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it-IT" dirty="0">
                <a:solidFill>
                  <a:srgbClr val="FF0000"/>
                </a:solidFill>
                <a:latin typeface="Arial Black" panose="020B0A04020102020204" pitchFamily="34" charset="0"/>
              </a:rPr>
              <a:t>AUTODICHIARAZIONI UTILI</a:t>
            </a:r>
          </a:p>
          <a:p>
            <a:pPr algn="ctr"/>
            <a:r>
              <a:rPr lang="it-IT" dirty="0">
                <a:solidFill>
                  <a:srgbClr val="FF0000"/>
                </a:solidFill>
                <a:latin typeface="Arial Black" panose="020B0A04020102020204" pitchFamily="34" charset="0"/>
              </a:rPr>
              <a:t> (</a:t>
            </a:r>
            <a:r>
              <a:rPr lang="it-IT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it-IT" dirty="0">
                <a:solidFill>
                  <a:srgbClr val="FF0000"/>
                </a:solidFill>
                <a:latin typeface="Arial Black" panose="020B0A04020102020204" pitchFamily="34" charset="0"/>
              </a:rPr>
              <a:t>precedenza  L 104\92 da allegare)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u="sng" dirty="0">
                <a:solidFill>
                  <a:srgbClr val="0070C0"/>
                </a:solidFill>
                <a:hlinkClick r:id="rId6"/>
              </a:rPr>
              <a:t>Autocertificazione precedenza per assistenza L 104 art 33 cc 5 e 7 </a:t>
            </a:r>
            <a:endParaRPr lang="it-IT" b="1" u="sng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u="sng" dirty="0">
                <a:solidFill>
                  <a:srgbClr val="0070C0"/>
                </a:solidFill>
                <a:hlinkClick r:id="rId7"/>
              </a:rPr>
              <a:t>Dichiarazione fratelli e sorelli non in grado di assistere </a:t>
            </a:r>
            <a:endParaRPr lang="it-IT" b="1" u="sng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u="sng" dirty="0">
                <a:solidFill>
                  <a:srgbClr val="0070C0"/>
                </a:solidFill>
                <a:hlinkClick r:id="rId8"/>
              </a:rPr>
              <a:t>Dichiarazione coniuge non in grado di assistere</a:t>
            </a:r>
            <a:endParaRPr lang="it-IT" b="1" dirty="0">
              <a:solidFill>
                <a:srgbClr val="0070C0"/>
              </a:solidFill>
            </a:endParaRPr>
          </a:p>
        </p:txBody>
      </p:sp>
      <p:pic>
        <p:nvPicPr>
          <p:cNvPr id="7" name="Immagine 3" descr="Descrizione: Descrizione: http://mail.google.com/mail/?attid=0.1&amp;disp=emb&amp;view=att&amp;th=117f90cea12638ac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312" y="200409"/>
            <a:ext cx="1360731" cy="80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magine 7" descr="http://www.gildains.it/img/crp/logo_fgu.gif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4705" y="265681"/>
            <a:ext cx="1477082" cy="762000"/>
          </a:xfrm>
          <a:prstGeom prst="rect">
            <a:avLst/>
          </a:prstGeom>
          <a:noFill/>
        </p:spPr>
      </p:pic>
      <p:sp>
        <p:nvSpPr>
          <p:cNvPr id="10" name="Rettangolo 9"/>
          <p:cNvSpPr/>
          <p:nvPr/>
        </p:nvSpPr>
        <p:spPr>
          <a:xfrm>
            <a:off x="1290312" y="4548439"/>
            <a:ext cx="94912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909036" y="6359904"/>
            <a:ext cx="1068265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3513" algn="l"/>
              </a:tabLst>
            </a:pPr>
            <a:r>
              <a:rPr lang="it-IT" altLang="it-IT" b="1" dirty="0">
                <a:solidFill>
                  <a:schemeClr val="bg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it-IT" altLang="it-IT" b="0" i="0" u="none" strike="noStrike" cap="none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+mj-lt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290312" y="5103674"/>
            <a:ext cx="7983421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433513" algn="l"/>
              </a:tabLst>
            </a:pPr>
            <a:r>
              <a:rPr lang="it-IT" altLang="it-IT" b="1" u="sng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LINK UTILI</a:t>
            </a: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433513" algn="l"/>
              </a:tabLst>
            </a:pPr>
            <a:r>
              <a:rPr kumimoji="0" lang="it-IT" altLang="it-IT" b="1" i="0" u="sng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cs typeface="Times New Roman" panose="02020603050405020304" pitchFamily="18" charset="0"/>
                <a:hlinkClick r:id="rId11"/>
              </a:rPr>
              <a:t>Istanze</a:t>
            </a:r>
            <a:r>
              <a:rPr kumimoji="0" lang="it-IT" altLang="it-IT" b="1" i="0" u="sng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cs typeface="Times New Roman" panose="02020603050405020304" pitchFamily="18" charset="0"/>
                <a:hlinkClick r:id="rId11"/>
              </a:rPr>
              <a:t> On Line</a:t>
            </a:r>
            <a:endParaRPr kumimoji="0" lang="it-IT" altLang="it-IT" b="1" i="0" u="sng" strike="noStrike" cap="none" normalizeH="0" dirty="0">
              <a:ln>
                <a:noFill/>
              </a:ln>
              <a:solidFill>
                <a:srgbClr val="0070C0"/>
              </a:solidFill>
              <a:effectLst/>
              <a:latin typeface="+mn-lt"/>
              <a:cs typeface="Times New Roman" panose="02020603050405020304" pitchFamily="18" charset="0"/>
            </a:endParaRP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433513" algn="l"/>
              </a:tabLst>
            </a:pPr>
            <a:r>
              <a:rPr lang="it-IT" altLang="it-IT" b="1" u="sng" baseline="0" dirty="0">
                <a:latin typeface="+mn-lt"/>
                <a:cs typeface="Times New Roman" panose="02020603050405020304" pitchFamily="18" charset="0"/>
              </a:rPr>
              <a:t>La</a:t>
            </a:r>
            <a:r>
              <a:rPr lang="it-IT" altLang="it-IT" b="1" u="sng" dirty="0">
                <a:latin typeface="+mn-lt"/>
                <a:cs typeface="Times New Roman" panose="02020603050405020304" pitchFamily="18" charset="0"/>
              </a:rPr>
              <a:t> Guida Alla Compilazione Del MPI </a:t>
            </a:r>
            <a:r>
              <a:rPr lang="it-IT" altLang="it-IT" b="1" u="sng" dirty="0">
                <a:solidFill>
                  <a:srgbClr val="0070C0"/>
                </a:solidFill>
                <a:latin typeface="+mn-lt"/>
                <a:cs typeface="Times New Roman" panose="02020603050405020304" pitchFamily="18" charset="0"/>
              </a:rPr>
              <a:t>( </a:t>
            </a:r>
            <a:r>
              <a:rPr lang="it-IT" altLang="it-IT" u="sng" dirty="0">
                <a:latin typeface="+mn-lt"/>
                <a:cs typeface="Times New Roman" panose="02020603050405020304" pitchFamily="18" charset="0"/>
              </a:rPr>
              <a:t>deve essere ancora pubblicata 30\07\22)</a:t>
            </a: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433513" algn="l"/>
              </a:tabLst>
            </a:pPr>
            <a:r>
              <a:rPr kumimoji="0" lang="it-IT" altLang="it-IT" b="1" i="0" u="sng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cs typeface="Times New Roman" panose="02020603050405020304" pitchFamily="18" charset="0"/>
                <a:hlinkClick r:id="rId12"/>
              </a:rPr>
              <a:t>Bollettini</a:t>
            </a:r>
            <a:r>
              <a:rPr kumimoji="0" lang="it-IT" altLang="it-IT" b="1" i="0" u="sng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cs typeface="Times New Roman" panose="02020603050405020304" pitchFamily="18" charset="0"/>
                <a:hlinkClick r:id="rId12"/>
              </a:rPr>
              <a:t> ufficiali 2022\23</a:t>
            </a:r>
            <a:endParaRPr kumimoji="0" lang="it-IT" altLang="it-IT" b="1" i="0" u="sng" strike="noStrike" cap="none" normalizeH="0" dirty="0">
              <a:ln>
                <a:noFill/>
              </a:ln>
              <a:solidFill>
                <a:srgbClr val="0070C0"/>
              </a:solidFill>
              <a:effectLst/>
              <a:latin typeface="+mn-lt"/>
              <a:cs typeface="Times New Roman" panose="02020603050405020304" pitchFamily="18" charset="0"/>
            </a:endParaRP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433513" algn="l"/>
              </a:tabLst>
            </a:pPr>
            <a:r>
              <a:rPr lang="it-IT" altLang="it-IT" b="1" u="sng" dirty="0">
                <a:solidFill>
                  <a:srgbClr val="0070C0"/>
                </a:solidFill>
                <a:latin typeface="+mn-lt"/>
                <a:cs typeface="Times New Roman" panose="02020603050405020304" pitchFamily="18" charset="0"/>
                <a:hlinkClick r:id="rId13"/>
              </a:rPr>
              <a:t>Speciale GPS ( </a:t>
            </a:r>
            <a:r>
              <a:rPr lang="it-IT" altLang="it-IT" b="1" u="sng" dirty="0" err="1">
                <a:solidFill>
                  <a:srgbClr val="0070C0"/>
                </a:solidFill>
                <a:latin typeface="+mn-lt"/>
                <a:cs typeface="Times New Roman" panose="02020603050405020304" pitchFamily="18" charset="0"/>
                <a:hlinkClick r:id="rId13"/>
              </a:rPr>
              <a:t>GildaLatina</a:t>
            </a:r>
            <a:r>
              <a:rPr lang="it-IT" altLang="it-IT" b="1" u="sng" dirty="0">
                <a:solidFill>
                  <a:srgbClr val="0070C0"/>
                </a:solidFill>
                <a:latin typeface="+mn-lt"/>
                <a:cs typeface="Times New Roman" panose="02020603050405020304" pitchFamily="18" charset="0"/>
                <a:hlinkClick r:id="rId13"/>
              </a:rPr>
              <a:t>)</a:t>
            </a:r>
            <a:r>
              <a:rPr kumimoji="0" lang="it-IT" altLang="it-IT" b="1" i="0" u="sng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cs typeface="Times New Roman" panose="02020603050405020304" pitchFamily="18" charset="0"/>
                <a:hlinkClick r:id="rId13"/>
              </a:rPr>
              <a:t> </a:t>
            </a:r>
            <a:endParaRPr kumimoji="0" lang="it-IT" altLang="it-IT" b="1" i="0" u="sng" strike="noStrike" cap="none" normalizeH="0" dirty="0">
              <a:ln>
                <a:noFill/>
              </a:ln>
              <a:solidFill>
                <a:srgbClr val="0070C0"/>
              </a:solidFill>
              <a:effectLst/>
              <a:latin typeface="+mn-lt"/>
              <a:cs typeface="Times New Roman" panose="02020603050405020304" pitchFamily="18" charset="0"/>
            </a:endParaRP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433513" algn="l"/>
              </a:tabLst>
            </a:pPr>
            <a:r>
              <a:rPr lang="it-IT" altLang="it-IT" b="1" u="sng" dirty="0">
                <a:latin typeface="+mn-lt"/>
                <a:cs typeface="Times New Roman" panose="02020603050405020304" pitchFamily="18" charset="0"/>
                <a:hlinkClick r:id="rId14" action="ppaction://hlinkfile"/>
              </a:rPr>
              <a:t>Mappe di </a:t>
            </a:r>
            <a:r>
              <a:rPr lang="it-IT" altLang="it-IT" b="1" u="sng" dirty="0" err="1">
                <a:latin typeface="+mn-lt"/>
                <a:cs typeface="Times New Roman" panose="02020603050405020304" pitchFamily="18" charset="0"/>
                <a:hlinkClick r:id="rId14" action="ppaction://hlinkfile"/>
              </a:rPr>
              <a:t>viciniorita</a:t>
            </a:r>
            <a:r>
              <a:rPr lang="it-IT" altLang="it-IT" b="1" u="sng" dirty="0">
                <a:latin typeface="+mn-lt"/>
                <a:cs typeface="Times New Roman" panose="02020603050405020304" pitchFamily="18" charset="0"/>
                <a:hlinkClick r:id="rId14" action="ppaction://hlinkfile"/>
              </a:rPr>
              <a:t>’ </a:t>
            </a:r>
            <a:r>
              <a:rPr lang="it-IT" altLang="it-IT" b="1" u="sng" dirty="0">
                <a:latin typeface="+mn-lt"/>
                <a:cs typeface="Times New Roman" panose="02020603050405020304" pitchFamily="18" charset="0"/>
              </a:rPr>
              <a:t>( da reperire sul territorio presso l’ATP)</a:t>
            </a:r>
            <a:endParaRPr kumimoji="0" lang="it-IT" altLang="it-IT" b="0" i="0" u="sng" strike="noStrike" cap="none" normalizeH="0" baseline="0" dirty="0">
              <a:ln>
                <a:noFill/>
              </a:ln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18279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1095784"/>
              </p:ext>
            </p:extLst>
          </p:nvPr>
        </p:nvGraphicFramePr>
        <p:xfrm>
          <a:off x="378069" y="220483"/>
          <a:ext cx="11535508" cy="616631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535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6822">
                <a:tc>
                  <a:txBody>
                    <a:bodyPr/>
                    <a:lstStyle/>
                    <a:p>
                      <a:pPr marL="1612265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endParaRPr lang="it-IT" sz="1100" spc="-5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1612265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it-IT" sz="2400" spc="-5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CR</a:t>
                      </a:r>
                      <a:r>
                        <a:rPr lang="it-IT" sz="2400" spc="5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</a:t>
                      </a:r>
                      <a:r>
                        <a:rPr lang="it-IT" sz="2400" spc="-5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NO</a:t>
                      </a:r>
                      <a:r>
                        <a:rPr lang="it-IT" sz="2400" spc="1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</a:t>
                      </a:r>
                      <a:r>
                        <a:rPr lang="it-IT" sz="2400" spc="-5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r>
                        <a:rPr lang="it-IT" sz="2400" spc="5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</a:t>
                      </a:r>
                      <a:r>
                        <a:rPr lang="it-IT" sz="2400" spc="-5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GRA</a:t>
                      </a:r>
                      <a:r>
                        <a:rPr lang="it-IT" sz="24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</a:t>
                      </a:r>
                      <a:r>
                        <a:rPr lang="it-IT" sz="2400" spc="5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</a:t>
                      </a:r>
                      <a:r>
                        <a:rPr lang="it-IT" sz="24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A–</a:t>
                      </a:r>
                      <a:r>
                        <a:rPr lang="it-IT" sz="2400" spc="-5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ADEMPIMENTI AGOSTO</a:t>
                      </a:r>
                      <a:endParaRPr lang="it-IT" sz="28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1612265">
                        <a:lnSpc>
                          <a:spcPct val="107000"/>
                        </a:lnSpc>
                        <a:spcBef>
                          <a:spcPts val="5"/>
                        </a:spcBef>
                        <a:spcAft>
                          <a:spcPts val="800"/>
                        </a:spcAft>
                      </a:pPr>
                      <a:r>
                        <a:rPr lang="it-IT" sz="600" dirty="0">
                          <a:effectLst/>
                        </a:rPr>
                        <a:t> </a:t>
                      </a:r>
                      <a:endParaRPr lang="it-I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223">
                <a:tc>
                  <a:txBody>
                    <a:bodyPr/>
                    <a:lstStyle/>
                    <a:p>
                      <a:pPr marL="63500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endParaRPr lang="it-IT" sz="1200" spc="-5" dirty="0">
                        <a:effectLst/>
                      </a:endParaRPr>
                    </a:p>
                    <a:p>
                      <a:pPr marL="63500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it-IT" sz="1800" spc="-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r>
                        <a:rPr lang="it-IT" sz="1800" spc="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-</a:t>
                      </a:r>
                      <a:r>
                        <a:rPr lang="it-IT" sz="180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r>
                        <a:rPr lang="it-IT" sz="1800" spc="-1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800" spc="1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A</a:t>
                      </a:r>
                      <a:r>
                        <a:rPr lang="it-IT" sz="1800" spc="-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go</a:t>
                      </a:r>
                      <a:r>
                        <a:rPr lang="it-IT" sz="180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s</a:t>
                      </a:r>
                      <a:r>
                        <a:rPr lang="it-IT" sz="1800" spc="1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t</a:t>
                      </a:r>
                      <a:r>
                        <a:rPr lang="it-IT" sz="180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o</a:t>
                      </a:r>
                      <a:r>
                        <a:rPr lang="it-IT" sz="1800" spc="-12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200" dirty="0">
                          <a:effectLst/>
                        </a:rPr>
                        <a:t>–</a:t>
                      </a:r>
                      <a:r>
                        <a:rPr lang="it-IT" sz="1200" spc="5" dirty="0">
                          <a:effectLst/>
                        </a:rPr>
                        <a:t> </a:t>
                      </a:r>
                      <a:r>
                        <a:rPr lang="it-IT" sz="1200" spc="0" dirty="0">
                          <a:effectLst/>
                          <a:latin typeface="Arial Black" panose="020B0A04020102020204" pitchFamily="34" charset="0"/>
                        </a:rPr>
                        <a:t>T</a:t>
                      </a:r>
                      <a:r>
                        <a:rPr lang="it-IT" sz="1200" dirty="0">
                          <a:effectLst/>
                          <a:latin typeface="Arial Black" panose="020B0A04020102020204" pitchFamily="34" charset="0"/>
                        </a:rPr>
                        <a:t>e</a:t>
                      </a:r>
                      <a:r>
                        <a:rPr lang="it-IT" sz="1200" spc="15" dirty="0">
                          <a:effectLst/>
                          <a:latin typeface="Arial Black" panose="020B0A04020102020204" pitchFamily="34" charset="0"/>
                        </a:rPr>
                        <a:t>r</a:t>
                      </a:r>
                      <a:r>
                        <a:rPr lang="it-IT" sz="1200" spc="-20" dirty="0">
                          <a:effectLst/>
                          <a:latin typeface="Arial Black" panose="020B0A04020102020204" pitchFamily="34" charset="0"/>
                        </a:rPr>
                        <a:t>m</a:t>
                      </a:r>
                      <a:r>
                        <a:rPr lang="it-IT" sz="1200" dirty="0">
                          <a:effectLst/>
                          <a:latin typeface="Arial Black" panose="020B0A04020102020204" pitchFamily="34" charset="0"/>
                        </a:rPr>
                        <a:t>i</a:t>
                      </a:r>
                      <a:r>
                        <a:rPr lang="it-IT" sz="1200" spc="-5" dirty="0">
                          <a:effectLst/>
                          <a:latin typeface="Arial Black" panose="020B0A04020102020204" pitchFamily="34" charset="0"/>
                        </a:rPr>
                        <a:t>n</a:t>
                      </a:r>
                      <a:r>
                        <a:rPr lang="it-IT" sz="1200" dirty="0">
                          <a:effectLst/>
                          <a:latin typeface="Arial Black" panose="020B0A04020102020204" pitchFamily="34" charset="0"/>
                        </a:rPr>
                        <a:t>e</a:t>
                      </a:r>
                      <a:r>
                        <a:rPr lang="it-IT" sz="1200" spc="-25" dirty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200" spc="5" dirty="0">
                          <a:effectLst/>
                          <a:latin typeface="Arial Black" panose="020B0A04020102020204" pitchFamily="34" charset="0"/>
                        </a:rPr>
                        <a:t>p</a:t>
                      </a:r>
                      <a:r>
                        <a:rPr lang="it-IT" sz="1200" dirty="0">
                          <a:effectLst/>
                          <a:latin typeface="Arial Black" panose="020B0A04020102020204" pitchFamily="34" charset="0"/>
                        </a:rPr>
                        <a:t>er</a:t>
                      </a:r>
                      <a:r>
                        <a:rPr lang="it-IT" sz="1200" spc="-5" dirty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200" spc="10" dirty="0">
                          <a:effectLst/>
                          <a:latin typeface="Arial Black" panose="020B0A04020102020204" pitchFamily="34" charset="0"/>
                        </a:rPr>
                        <a:t>l</a:t>
                      </a:r>
                      <a:r>
                        <a:rPr lang="it-IT" sz="1200" dirty="0">
                          <a:effectLst/>
                          <a:latin typeface="Arial Black" panose="020B0A04020102020204" pitchFamily="34" charset="0"/>
                        </a:rPr>
                        <a:t>a </a:t>
                      </a:r>
                      <a:r>
                        <a:rPr lang="it-IT" sz="1200" spc="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p</a:t>
                      </a:r>
                      <a:r>
                        <a:rPr lang="it-IT" sz="1200" spc="-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u</a:t>
                      </a:r>
                      <a:r>
                        <a:rPr lang="it-IT" sz="1200" spc="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bb</a:t>
                      </a:r>
                      <a:r>
                        <a:rPr lang="it-IT" sz="120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lica</a:t>
                      </a:r>
                      <a:r>
                        <a:rPr lang="it-IT" sz="1200" spc="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z</a:t>
                      </a:r>
                      <a:r>
                        <a:rPr lang="it-IT" sz="120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i</a:t>
                      </a:r>
                      <a:r>
                        <a:rPr lang="it-IT" sz="1200" spc="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o</a:t>
                      </a:r>
                      <a:r>
                        <a:rPr lang="it-IT" sz="1200" spc="-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n</a:t>
                      </a:r>
                      <a:r>
                        <a:rPr lang="it-IT" sz="120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e</a:t>
                      </a:r>
                      <a:r>
                        <a:rPr lang="it-IT" sz="1200" spc="-4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 delle </a:t>
                      </a:r>
                      <a:r>
                        <a:rPr lang="it-IT" sz="120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G</a:t>
                      </a:r>
                      <a:r>
                        <a:rPr lang="it-IT" sz="1200" spc="1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P</a:t>
                      </a:r>
                      <a:r>
                        <a:rPr lang="it-IT" sz="120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S </a:t>
                      </a:r>
                      <a:r>
                        <a:rPr lang="it-IT" sz="1200" dirty="0">
                          <a:effectLst/>
                        </a:rPr>
                        <a:t>da parte degli AA TT PP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75">
                <a:tc>
                  <a:txBody>
                    <a:bodyPr/>
                    <a:lstStyle/>
                    <a:p>
                      <a:pPr marL="647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r>
                        <a:rPr lang="it-IT" sz="1800" spc="-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800" spc="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A</a:t>
                      </a:r>
                      <a:r>
                        <a:rPr lang="it-IT" sz="1800" spc="-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go</a:t>
                      </a:r>
                      <a:r>
                        <a:rPr lang="it-IT" sz="180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s</a:t>
                      </a:r>
                      <a:r>
                        <a:rPr lang="it-IT" sz="1800" spc="1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t</a:t>
                      </a:r>
                      <a:r>
                        <a:rPr lang="it-IT" sz="180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o</a:t>
                      </a:r>
                      <a:r>
                        <a:rPr lang="it-IT" sz="1100" dirty="0">
                          <a:effectLst/>
                        </a:rPr>
                        <a:t>.</a:t>
                      </a:r>
                      <a:r>
                        <a:rPr lang="it-IT" sz="1100" spc="-25" dirty="0">
                          <a:effectLst/>
                        </a:rPr>
                        <a:t> </a:t>
                      </a:r>
                      <a:r>
                        <a:rPr lang="it-IT" sz="1100" spc="-10" dirty="0">
                          <a:effectLst/>
                          <a:latin typeface="Arial Black" panose="020B0A04020102020204" pitchFamily="34" charset="0"/>
                        </a:rPr>
                        <a:t>A</a:t>
                      </a:r>
                      <a:r>
                        <a:rPr lang="it-IT" sz="1100" spc="5" dirty="0">
                          <a:effectLst/>
                          <a:latin typeface="Arial Black" panose="020B0A04020102020204" pitchFamily="34" charset="0"/>
                        </a:rPr>
                        <a:t>v</a:t>
                      </a:r>
                      <a:r>
                        <a:rPr lang="it-IT" sz="1100" spc="-5" dirty="0">
                          <a:effectLst/>
                          <a:latin typeface="Arial Black" panose="020B0A04020102020204" pitchFamily="34" charset="0"/>
                        </a:rPr>
                        <a:t>v</a:t>
                      </a:r>
                      <a:r>
                        <a:rPr lang="it-IT" sz="1100" dirty="0">
                          <a:effectLst/>
                          <a:latin typeface="Arial Black" panose="020B0A04020102020204" pitchFamily="34" charset="0"/>
                        </a:rPr>
                        <a:t>io</a:t>
                      </a:r>
                      <a:r>
                        <a:rPr lang="it-IT" sz="1100" spc="-20" dirty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100" spc="5" dirty="0">
                          <a:effectLst/>
                          <a:latin typeface="Arial Black" panose="020B0A04020102020204" pitchFamily="34" charset="0"/>
                        </a:rPr>
                        <a:t>d</a:t>
                      </a:r>
                      <a:r>
                        <a:rPr lang="it-IT" sz="1100" dirty="0">
                          <a:effectLst/>
                          <a:latin typeface="Arial Black" panose="020B0A04020102020204" pitchFamily="34" charset="0"/>
                        </a:rPr>
                        <a:t>elle</a:t>
                      </a:r>
                      <a:r>
                        <a:rPr lang="it-IT" sz="1100" spc="-10" dirty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100" spc="5" dirty="0">
                          <a:effectLst/>
                          <a:latin typeface="Arial Black" panose="020B0A04020102020204" pitchFamily="34" charset="0"/>
                        </a:rPr>
                        <a:t>pro</a:t>
                      </a:r>
                      <a:r>
                        <a:rPr lang="it-IT" sz="1100" dirty="0">
                          <a:effectLst/>
                          <a:latin typeface="Arial Black" panose="020B0A04020102020204" pitchFamily="34" charset="0"/>
                        </a:rPr>
                        <a:t>c</a:t>
                      </a:r>
                      <a:r>
                        <a:rPr lang="it-IT" sz="1100" spc="5" dirty="0">
                          <a:effectLst/>
                          <a:latin typeface="Arial Black" panose="020B0A04020102020204" pitchFamily="34" charset="0"/>
                        </a:rPr>
                        <a:t>ed</a:t>
                      </a:r>
                      <a:r>
                        <a:rPr lang="it-IT" sz="1100" spc="-5" dirty="0">
                          <a:effectLst/>
                          <a:latin typeface="Arial Black" panose="020B0A04020102020204" pitchFamily="34" charset="0"/>
                        </a:rPr>
                        <a:t>u</a:t>
                      </a:r>
                      <a:r>
                        <a:rPr lang="it-IT" sz="1100" spc="5" dirty="0">
                          <a:effectLst/>
                          <a:latin typeface="Arial Black" panose="020B0A04020102020204" pitchFamily="34" charset="0"/>
                        </a:rPr>
                        <a:t>r</a:t>
                      </a:r>
                      <a:r>
                        <a:rPr lang="it-IT" sz="1100" dirty="0">
                          <a:effectLst/>
                          <a:latin typeface="Arial Black" panose="020B0A04020102020204" pitchFamily="34" charset="0"/>
                        </a:rPr>
                        <a:t>e</a:t>
                      </a:r>
                      <a:r>
                        <a:rPr lang="it-IT" sz="1400" spc="-25" dirty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100" spc="5" dirty="0">
                          <a:effectLst/>
                          <a:latin typeface="Arial Black" panose="020B0A04020102020204" pitchFamily="34" charset="0"/>
                        </a:rPr>
                        <a:t>d</a:t>
                      </a:r>
                      <a:r>
                        <a:rPr lang="it-IT" sz="1100" dirty="0">
                          <a:effectLst/>
                          <a:latin typeface="Arial Black" panose="020B0A04020102020204" pitchFamily="34" charset="0"/>
                        </a:rPr>
                        <a:t>i</a:t>
                      </a:r>
                      <a:r>
                        <a:rPr lang="it-IT" sz="1100" spc="-10" dirty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100" spc="-5" dirty="0">
                          <a:effectLst/>
                          <a:latin typeface="Arial Black" panose="020B0A04020102020204" pitchFamily="34" charset="0"/>
                        </a:rPr>
                        <a:t>s</a:t>
                      </a:r>
                      <a:r>
                        <a:rPr lang="it-IT" sz="1100" dirty="0">
                          <a:effectLst/>
                          <a:latin typeface="Arial Black" panose="020B0A04020102020204" pitchFamily="34" charset="0"/>
                        </a:rPr>
                        <a:t>c</a:t>
                      </a:r>
                      <a:r>
                        <a:rPr lang="it-IT" sz="1100" spc="5" dirty="0">
                          <a:effectLst/>
                          <a:latin typeface="Arial Black" panose="020B0A04020102020204" pitchFamily="34" charset="0"/>
                        </a:rPr>
                        <a:t>e</a:t>
                      </a:r>
                      <a:r>
                        <a:rPr lang="it-IT" sz="1100" dirty="0">
                          <a:effectLst/>
                          <a:latin typeface="Arial Black" panose="020B0A04020102020204" pitchFamily="34" charset="0"/>
                        </a:rPr>
                        <a:t>lta</a:t>
                      </a:r>
                      <a:r>
                        <a:rPr lang="it-IT" sz="1100" spc="-25" dirty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100" spc="5" dirty="0">
                          <a:effectLst/>
                          <a:latin typeface="Arial Black" panose="020B0A04020102020204" pitchFamily="34" charset="0"/>
                        </a:rPr>
                        <a:t>d</a:t>
                      </a:r>
                      <a:r>
                        <a:rPr lang="it-IT" sz="1100" dirty="0">
                          <a:effectLst/>
                          <a:latin typeface="Arial Black" panose="020B0A04020102020204" pitchFamily="34" charset="0"/>
                        </a:rPr>
                        <a:t>elle</a:t>
                      </a:r>
                      <a:r>
                        <a:rPr lang="it-IT" sz="1100" spc="-15" dirty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100" spc="-5" dirty="0">
                          <a:effectLst/>
                          <a:latin typeface="Arial Black" panose="020B0A04020102020204" pitchFamily="34" charset="0"/>
                        </a:rPr>
                        <a:t>s</a:t>
                      </a:r>
                      <a:r>
                        <a:rPr lang="it-IT" sz="1100" dirty="0">
                          <a:effectLst/>
                          <a:latin typeface="Arial Black" panose="020B0A04020102020204" pitchFamily="34" charset="0"/>
                        </a:rPr>
                        <a:t>c</a:t>
                      </a:r>
                      <a:r>
                        <a:rPr lang="it-IT" sz="1100" spc="-5" dirty="0">
                          <a:effectLst/>
                          <a:latin typeface="Arial Black" panose="020B0A04020102020204" pitchFamily="34" charset="0"/>
                        </a:rPr>
                        <a:t>u</a:t>
                      </a:r>
                      <a:r>
                        <a:rPr lang="it-IT" sz="1100" spc="5" dirty="0">
                          <a:effectLst/>
                          <a:latin typeface="Arial Black" panose="020B0A04020102020204" pitchFamily="34" charset="0"/>
                        </a:rPr>
                        <a:t>o</a:t>
                      </a:r>
                      <a:r>
                        <a:rPr lang="it-IT" sz="1100" dirty="0">
                          <a:effectLst/>
                          <a:latin typeface="Arial Black" panose="020B0A04020102020204" pitchFamily="34" charset="0"/>
                        </a:rPr>
                        <a:t>le</a:t>
                      </a:r>
                      <a:r>
                        <a:rPr lang="it-IT" sz="1100" spc="-20" dirty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100" spc="5" dirty="0">
                          <a:effectLst/>
                          <a:latin typeface="Arial Black" panose="020B0A04020102020204" pitchFamily="34" charset="0"/>
                        </a:rPr>
                        <a:t>d</a:t>
                      </a:r>
                      <a:r>
                        <a:rPr lang="it-IT" sz="1100" dirty="0">
                          <a:effectLst/>
                          <a:latin typeface="Arial Black" panose="020B0A04020102020204" pitchFamily="34" charset="0"/>
                        </a:rPr>
                        <a:t>a</a:t>
                      </a:r>
                      <a:r>
                        <a:rPr lang="it-IT" sz="1100" spc="-5" dirty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100" dirty="0">
                          <a:effectLst/>
                          <a:latin typeface="Arial Black" panose="020B0A04020102020204" pitchFamily="34" charset="0"/>
                        </a:rPr>
                        <a:t>G</a:t>
                      </a:r>
                      <a:r>
                        <a:rPr lang="it-IT" sz="1100" spc="-10" dirty="0">
                          <a:effectLst/>
                          <a:latin typeface="Arial Black" panose="020B0A04020102020204" pitchFamily="34" charset="0"/>
                        </a:rPr>
                        <a:t>A</a:t>
                      </a:r>
                      <a:r>
                        <a:rPr lang="it-IT" sz="1100" dirty="0">
                          <a:effectLst/>
                          <a:latin typeface="Arial Black" panose="020B0A04020102020204" pitchFamily="34" charset="0"/>
                        </a:rPr>
                        <a:t>E</a:t>
                      </a:r>
                      <a:r>
                        <a:rPr lang="it-IT" sz="1100" spc="-15" dirty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100" dirty="0">
                          <a:effectLst/>
                          <a:latin typeface="Arial Black" panose="020B0A04020102020204" pitchFamily="34" charset="0"/>
                        </a:rPr>
                        <a:t>e</a:t>
                      </a:r>
                      <a:r>
                        <a:rPr lang="it-IT" sz="1100" spc="5" dirty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100" dirty="0">
                          <a:effectLst/>
                          <a:latin typeface="Arial Black" panose="020B0A04020102020204" pitchFamily="34" charset="0"/>
                        </a:rPr>
                        <a:t>G</a:t>
                      </a:r>
                      <a:r>
                        <a:rPr lang="it-IT" sz="1100" spc="10" dirty="0">
                          <a:effectLst/>
                          <a:latin typeface="Arial Black" panose="020B0A04020102020204" pitchFamily="34" charset="0"/>
                        </a:rPr>
                        <a:t>P</a:t>
                      </a:r>
                      <a:r>
                        <a:rPr lang="it-IT" sz="1100" dirty="0">
                          <a:effectLst/>
                          <a:latin typeface="Arial Black" panose="020B0A04020102020204" pitchFamily="34" charset="0"/>
                        </a:rPr>
                        <a:t>S</a:t>
                      </a:r>
                      <a:r>
                        <a:rPr lang="it-IT" sz="1100" spc="-20" dirty="0"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100" spc="5" dirty="0">
                          <a:effectLst/>
                        </a:rPr>
                        <a:t>p</a:t>
                      </a:r>
                      <a:r>
                        <a:rPr lang="it-IT" sz="1100" dirty="0">
                          <a:effectLst/>
                        </a:rPr>
                        <a:t>er</a:t>
                      </a:r>
                      <a:r>
                        <a:rPr lang="it-IT" sz="1100" spc="-5" dirty="0">
                          <a:effectLst/>
                        </a:rPr>
                        <a:t> g</a:t>
                      </a:r>
                      <a:r>
                        <a:rPr lang="it-IT" sz="1100" dirty="0">
                          <a:effectLst/>
                        </a:rPr>
                        <a:t>li</a:t>
                      </a:r>
                      <a:r>
                        <a:rPr lang="it-IT" sz="1100" spc="-10" dirty="0">
                          <a:effectLst/>
                        </a:rPr>
                        <a:t> </a:t>
                      </a:r>
                      <a:r>
                        <a:rPr lang="it-IT" sz="1100" spc="10" dirty="0">
                          <a:effectLst/>
                        </a:rPr>
                        <a:t>i</a:t>
                      </a:r>
                      <a:r>
                        <a:rPr lang="it-IT" sz="1100" spc="-5" dirty="0">
                          <a:effectLst/>
                        </a:rPr>
                        <a:t>n</a:t>
                      </a:r>
                      <a:r>
                        <a:rPr lang="it-IT" sz="1100" dirty="0">
                          <a:effectLst/>
                        </a:rPr>
                        <a:t>c</a:t>
                      </a:r>
                      <a:r>
                        <a:rPr lang="it-IT" sz="1100" spc="5" dirty="0">
                          <a:effectLst/>
                        </a:rPr>
                        <a:t>ar</a:t>
                      </a:r>
                      <a:r>
                        <a:rPr lang="it-IT" sz="1100" dirty="0">
                          <a:effectLst/>
                        </a:rPr>
                        <a:t>ic</a:t>
                      </a:r>
                      <a:r>
                        <a:rPr lang="it-IT" sz="1100" spc="-5" dirty="0">
                          <a:effectLst/>
                        </a:rPr>
                        <a:t>h</a:t>
                      </a:r>
                      <a:r>
                        <a:rPr lang="it-IT" sz="1100" dirty="0">
                          <a:effectLst/>
                        </a:rPr>
                        <a:t>i</a:t>
                      </a:r>
                      <a:r>
                        <a:rPr lang="it-IT" sz="1100" spc="-30" dirty="0">
                          <a:effectLst/>
                        </a:rPr>
                        <a:t> </a:t>
                      </a:r>
                      <a:r>
                        <a:rPr lang="it-IT" sz="1100" dirty="0">
                          <a:effectLst/>
                        </a:rPr>
                        <a:t>a</a:t>
                      </a:r>
                      <a:r>
                        <a:rPr lang="it-IT" sz="1100" spc="10" dirty="0">
                          <a:effectLst/>
                        </a:rPr>
                        <a:t> </a:t>
                      </a:r>
                      <a:r>
                        <a:rPr lang="it-IT" sz="1100" spc="15" dirty="0">
                          <a:effectLst/>
                        </a:rPr>
                        <a:t>T</a:t>
                      </a:r>
                      <a:r>
                        <a:rPr lang="it-IT" sz="1100" dirty="0">
                          <a:effectLst/>
                        </a:rPr>
                        <a:t>D</a:t>
                      </a:r>
                      <a:r>
                        <a:rPr lang="it-IT" sz="1100" spc="-15" dirty="0">
                          <a:effectLst/>
                        </a:rPr>
                        <a:t> annuali </a:t>
                      </a:r>
                      <a:r>
                        <a:rPr lang="it-IT" sz="1400" spc="5" dirty="0">
                          <a:effectLst/>
                        </a:rPr>
                        <a:t>(</a:t>
                      </a:r>
                      <a:r>
                        <a:rPr lang="it-IT" sz="1200" spc="5" dirty="0">
                          <a:effectLst/>
                        </a:rPr>
                        <a:t>3</a:t>
                      </a:r>
                      <a:r>
                        <a:rPr lang="it-IT" sz="1200" dirty="0">
                          <a:effectLst/>
                        </a:rPr>
                        <a:t>1 a</a:t>
                      </a:r>
                      <a:r>
                        <a:rPr lang="it-IT" sz="1200" spc="-5" dirty="0">
                          <a:effectLst/>
                        </a:rPr>
                        <a:t>g</a:t>
                      </a:r>
                      <a:r>
                        <a:rPr lang="it-IT" sz="1200" spc="5" dirty="0">
                          <a:effectLst/>
                        </a:rPr>
                        <a:t>o</a:t>
                      </a:r>
                      <a:r>
                        <a:rPr lang="it-IT" sz="1200" spc="-5" dirty="0">
                          <a:effectLst/>
                        </a:rPr>
                        <a:t>s</a:t>
                      </a:r>
                      <a:r>
                        <a:rPr lang="it-IT" sz="1200" dirty="0">
                          <a:effectLst/>
                        </a:rPr>
                        <a:t>t</a:t>
                      </a:r>
                      <a:r>
                        <a:rPr lang="it-IT" sz="1200" spc="5" dirty="0">
                          <a:effectLst/>
                        </a:rPr>
                        <a:t>o</a:t>
                      </a:r>
                      <a:r>
                        <a:rPr lang="it-IT" sz="1200" dirty="0">
                          <a:effectLst/>
                        </a:rPr>
                        <a:t>)</a:t>
                      </a:r>
                      <a:r>
                        <a:rPr lang="it-IT" sz="1200" spc="-25" dirty="0">
                          <a:effectLst/>
                        </a:rPr>
                        <a:t> </a:t>
                      </a:r>
                      <a:r>
                        <a:rPr lang="it-IT" sz="1200" dirty="0">
                          <a:effectLst/>
                        </a:rPr>
                        <a:t>e al</a:t>
                      </a:r>
                      <a:r>
                        <a:rPr lang="it-IT" sz="1200" spc="-5" dirty="0">
                          <a:effectLst/>
                        </a:rPr>
                        <a:t> 3</a:t>
                      </a:r>
                      <a:r>
                        <a:rPr lang="it-IT" sz="1200" dirty="0">
                          <a:effectLst/>
                        </a:rPr>
                        <a:t>0 </a:t>
                      </a:r>
                      <a:r>
                        <a:rPr lang="it-IT" sz="1200" spc="-5" dirty="0">
                          <a:effectLst/>
                        </a:rPr>
                        <a:t>g</a:t>
                      </a:r>
                      <a:r>
                        <a:rPr lang="it-IT" sz="1200" dirty="0">
                          <a:effectLst/>
                        </a:rPr>
                        <a:t>i</a:t>
                      </a:r>
                      <a:r>
                        <a:rPr lang="it-IT" sz="1200" spc="-5" dirty="0">
                          <a:effectLst/>
                        </a:rPr>
                        <a:t>u</a:t>
                      </a:r>
                      <a:r>
                        <a:rPr lang="it-IT" sz="1200" spc="5" dirty="0">
                          <a:effectLst/>
                        </a:rPr>
                        <a:t>g</a:t>
                      </a:r>
                      <a:r>
                        <a:rPr lang="it-IT" sz="1200" spc="-5" dirty="0">
                          <a:effectLst/>
                        </a:rPr>
                        <a:t>n</a:t>
                      </a:r>
                      <a:r>
                        <a:rPr lang="it-IT" sz="1200" dirty="0">
                          <a:effectLst/>
                        </a:rPr>
                        <a:t>o</a:t>
                      </a:r>
                      <a:r>
                        <a:rPr lang="it-IT" sz="1200" spc="-20" dirty="0">
                          <a:effectLst/>
                        </a:rPr>
                        <a:t> </a:t>
                      </a:r>
                      <a:endParaRPr lang="it-IT" sz="1200" dirty="0">
                        <a:effectLst/>
                      </a:endParaRPr>
                    </a:p>
                    <a:p>
                      <a:pPr marL="647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 </a:t>
                      </a:r>
                      <a:r>
                        <a:rPr lang="it-IT" sz="1100" spc="-5" dirty="0">
                          <a:effectLst/>
                        </a:rPr>
                        <a:t>s</a:t>
                      </a:r>
                      <a:r>
                        <a:rPr lang="it-IT" sz="1100" dirty="0">
                          <a:effectLst/>
                        </a:rPr>
                        <a:t>i </a:t>
                      </a:r>
                      <a:r>
                        <a:rPr lang="it-IT" sz="1100" spc="5" dirty="0">
                          <a:effectLst/>
                        </a:rPr>
                        <a:t>pro</a:t>
                      </a:r>
                      <a:r>
                        <a:rPr lang="it-IT" sz="1100" dirty="0">
                          <a:effectLst/>
                        </a:rPr>
                        <a:t>tra</a:t>
                      </a:r>
                      <a:r>
                        <a:rPr lang="it-IT" sz="1100" spc="5" dirty="0">
                          <a:effectLst/>
                        </a:rPr>
                        <a:t>rr</a:t>
                      </a:r>
                      <a:r>
                        <a:rPr lang="it-IT" sz="1100" dirty="0">
                          <a:effectLst/>
                        </a:rPr>
                        <a:t>a</a:t>
                      </a:r>
                      <a:r>
                        <a:rPr lang="it-IT" sz="1100" spc="-5" dirty="0">
                          <a:effectLst/>
                        </a:rPr>
                        <a:t>nn</a:t>
                      </a:r>
                      <a:r>
                        <a:rPr lang="it-IT" sz="1100" dirty="0">
                          <a:effectLst/>
                        </a:rPr>
                        <a:t>o</a:t>
                      </a:r>
                      <a:r>
                        <a:rPr lang="it-IT" sz="1100" spc="-35" dirty="0">
                          <a:effectLst/>
                        </a:rPr>
                        <a:t> </a:t>
                      </a:r>
                      <a:r>
                        <a:rPr lang="it-IT" sz="1800" spc="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f</a:t>
                      </a:r>
                      <a:r>
                        <a:rPr lang="it-IT" sz="1800" spc="-1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i</a:t>
                      </a:r>
                      <a:r>
                        <a:rPr lang="it-IT" sz="1800" spc="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n</a:t>
                      </a:r>
                      <a:r>
                        <a:rPr lang="it-IT" sz="180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o al</a:t>
                      </a:r>
                      <a:r>
                        <a:rPr lang="it-IT" sz="1800" spc="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80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16 </a:t>
                      </a:r>
                      <a:r>
                        <a:rPr lang="it-IT" sz="1800" spc="-1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A</a:t>
                      </a:r>
                      <a:r>
                        <a:rPr lang="it-IT" sz="180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gosto 2022</a:t>
                      </a:r>
                      <a:r>
                        <a:rPr lang="it-IT" sz="140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-</a:t>
                      </a:r>
                      <a:endParaRPr lang="it-IT" sz="1200" dirty="0">
                        <a:solidFill>
                          <a:srgbClr val="FFFF0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1457">
                <a:tc>
                  <a:txBody>
                    <a:bodyPr/>
                    <a:lstStyle/>
                    <a:p>
                      <a:pPr marL="63500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endParaRPr lang="it-IT" sz="1800" dirty="0">
                        <a:solidFill>
                          <a:srgbClr val="FFFF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 marL="63500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r>
                        <a:rPr lang="it-IT" sz="1800" spc="-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800" spc="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A</a:t>
                      </a:r>
                      <a:r>
                        <a:rPr lang="it-IT" sz="1800" spc="-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go</a:t>
                      </a:r>
                      <a:r>
                        <a:rPr lang="it-IT" sz="180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s</a:t>
                      </a:r>
                      <a:r>
                        <a:rPr lang="it-IT" sz="1800" spc="1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t</a:t>
                      </a:r>
                      <a:r>
                        <a:rPr lang="it-IT" sz="180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o</a:t>
                      </a:r>
                      <a:r>
                        <a:rPr lang="it-IT" sz="1800" spc="-12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600" dirty="0">
                          <a:effectLst/>
                        </a:rPr>
                        <a:t>c</a:t>
                      </a:r>
                      <a:r>
                        <a:rPr lang="it-IT" sz="1600" spc="5" dirty="0">
                          <a:effectLst/>
                        </a:rPr>
                        <a:t>o</a:t>
                      </a:r>
                      <a:r>
                        <a:rPr lang="it-IT" sz="1600" spc="-5" dirty="0">
                          <a:effectLst/>
                        </a:rPr>
                        <a:t>n</a:t>
                      </a:r>
                      <a:r>
                        <a:rPr lang="it-IT" sz="1600" dirty="0">
                          <a:effectLst/>
                        </a:rPr>
                        <a:t>t</a:t>
                      </a:r>
                      <a:r>
                        <a:rPr lang="it-IT" sz="1600" spc="10" dirty="0">
                          <a:effectLst/>
                        </a:rPr>
                        <a:t>e</a:t>
                      </a:r>
                      <a:r>
                        <a:rPr lang="it-IT" sz="1600" spc="-5" dirty="0">
                          <a:effectLst/>
                        </a:rPr>
                        <a:t>s</a:t>
                      </a:r>
                      <a:r>
                        <a:rPr lang="it-IT" sz="1600" dirty="0">
                          <a:effectLst/>
                        </a:rPr>
                        <a:t>t</a:t>
                      </a:r>
                      <a:r>
                        <a:rPr lang="it-IT" sz="1600" spc="-5" dirty="0">
                          <a:effectLst/>
                        </a:rPr>
                        <a:t>u</a:t>
                      </a:r>
                      <a:r>
                        <a:rPr lang="it-IT" sz="1600" spc="15" dirty="0">
                          <a:effectLst/>
                        </a:rPr>
                        <a:t>a</a:t>
                      </a:r>
                      <a:r>
                        <a:rPr lang="it-IT" sz="1600" dirty="0">
                          <a:effectLst/>
                        </a:rPr>
                        <a:t>le</a:t>
                      </a:r>
                      <a:r>
                        <a:rPr lang="it-IT" sz="1600" spc="-40" dirty="0">
                          <a:effectLst/>
                        </a:rPr>
                        <a:t> </a:t>
                      </a:r>
                      <a:r>
                        <a:rPr lang="it-IT" sz="1600" spc="5" dirty="0">
                          <a:effectLst/>
                        </a:rPr>
                        <a:t>d</a:t>
                      </a:r>
                      <a:r>
                        <a:rPr lang="it-IT" sz="1600" spc="15" dirty="0">
                          <a:effectLst/>
                        </a:rPr>
                        <a:t>o</a:t>
                      </a:r>
                      <a:r>
                        <a:rPr lang="it-IT" sz="1600" spc="-20" dirty="0">
                          <a:effectLst/>
                        </a:rPr>
                        <a:t>m</a:t>
                      </a:r>
                      <a:r>
                        <a:rPr lang="it-IT" sz="1600" spc="15" dirty="0">
                          <a:effectLst/>
                        </a:rPr>
                        <a:t>a</a:t>
                      </a:r>
                      <a:r>
                        <a:rPr lang="it-IT" sz="1600" spc="-5" dirty="0">
                          <a:effectLst/>
                        </a:rPr>
                        <a:t>n</a:t>
                      </a:r>
                      <a:r>
                        <a:rPr lang="it-IT" sz="1600" spc="5" dirty="0">
                          <a:effectLst/>
                        </a:rPr>
                        <a:t>d</a:t>
                      </a:r>
                      <a:r>
                        <a:rPr lang="it-IT" sz="1600" dirty="0">
                          <a:effectLst/>
                        </a:rPr>
                        <a:t>a</a:t>
                      </a:r>
                      <a:r>
                        <a:rPr lang="it-IT" sz="1600" spc="-30" dirty="0">
                          <a:effectLst/>
                        </a:rPr>
                        <a:t> </a:t>
                      </a:r>
                      <a:r>
                        <a:rPr lang="it-IT" sz="1600" spc="5" dirty="0">
                          <a:effectLst/>
                        </a:rPr>
                        <a:t>d</a:t>
                      </a:r>
                      <a:r>
                        <a:rPr lang="it-IT" sz="1600" dirty="0">
                          <a:effectLst/>
                        </a:rPr>
                        <a:t>i</a:t>
                      </a:r>
                      <a:r>
                        <a:rPr lang="it-IT" sz="1600" spc="-10" dirty="0">
                          <a:effectLst/>
                        </a:rPr>
                        <a:t> </a:t>
                      </a:r>
                      <a:r>
                        <a:rPr lang="it-IT" sz="1600" spc="5" dirty="0">
                          <a:effectLst/>
                        </a:rPr>
                        <a:t>p</a:t>
                      </a:r>
                      <a:r>
                        <a:rPr lang="it-IT" sz="1600" dirty="0">
                          <a:effectLst/>
                        </a:rPr>
                        <a:t>a</a:t>
                      </a:r>
                      <a:r>
                        <a:rPr lang="it-IT" sz="1600" spc="5" dirty="0">
                          <a:effectLst/>
                        </a:rPr>
                        <a:t>r</a:t>
                      </a:r>
                      <a:r>
                        <a:rPr lang="it-IT" sz="1600" dirty="0">
                          <a:effectLst/>
                        </a:rPr>
                        <a:t>teci</a:t>
                      </a:r>
                      <a:r>
                        <a:rPr lang="it-IT" sz="1600" spc="5" dirty="0">
                          <a:effectLst/>
                        </a:rPr>
                        <a:t>p</a:t>
                      </a:r>
                      <a:r>
                        <a:rPr lang="it-IT" sz="1600" dirty="0">
                          <a:effectLst/>
                        </a:rPr>
                        <a:t>a</a:t>
                      </a:r>
                      <a:r>
                        <a:rPr lang="it-IT" sz="1600" spc="5" dirty="0">
                          <a:effectLst/>
                        </a:rPr>
                        <a:t>z</a:t>
                      </a:r>
                      <a:r>
                        <a:rPr lang="it-IT" sz="1600" dirty="0">
                          <a:effectLst/>
                        </a:rPr>
                        <a:t>i</a:t>
                      </a:r>
                      <a:r>
                        <a:rPr lang="it-IT" sz="1600" spc="5" dirty="0">
                          <a:effectLst/>
                        </a:rPr>
                        <a:t>o</a:t>
                      </a:r>
                      <a:r>
                        <a:rPr lang="it-IT" sz="1600" spc="-5" dirty="0">
                          <a:effectLst/>
                        </a:rPr>
                        <a:t>n</a:t>
                      </a:r>
                      <a:r>
                        <a:rPr lang="it-IT" sz="1600" dirty="0">
                          <a:effectLst/>
                        </a:rPr>
                        <a:t>e</a:t>
                      </a:r>
                      <a:r>
                        <a:rPr lang="it-IT" sz="1600" spc="-45" dirty="0">
                          <a:effectLst/>
                        </a:rPr>
                        <a:t> </a:t>
                      </a:r>
                      <a:r>
                        <a:rPr lang="it-IT" sz="1600" dirty="0">
                          <a:effectLst/>
                        </a:rPr>
                        <a:t>al</a:t>
                      </a:r>
                      <a:r>
                        <a:rPr lang="it-IT" sz="1600" spc="-5" dirty="0">
                          <a:effectLst/>
                        </a:rPr>
                        <a:t> </a:t>
                      </a:r>
                      <a:r>
                        <a:rPr lang="it-IT" sz="1600" spc="5" dirty="0">
                          <a:effectLst/>
                        </a:rPr>
                        <a:t>r</a:t>
                      </a:r>
                      <a:r>
                        <a:rPr lang="it-IT" sz="1600" spc="-5" dirty="0">
                          <a:effectLst/>
                        </a:rPr>
                        <a:t>u</a:t>
                      </a:r>
                      <a:r>
                        <a:rPr lang="it-IT" sz="1600" spc="5" dirty="0">
                          <a:effectLst/>
                        </a:rPr>
                        <a:t>o</a:t>
                      </a:r>
                      <a:r>
                        <a:rPr lang="it-IT" sz="1600" spc="10" dirty="0">
                          <a:effectLst/>
                        </a:rPr>
                        <a:t>l</a:t>
                      </a:r>
                      <a:r>
                        <a:rPr lang="it-IT" sz="1600" dirty="0">
                          <a:effectLst/>
                        </a:rPr>
                        <a:t>o</a:t>
                      </a:r>
                      <a:r>
                        <a:rPr lang="it-IT" sz="1600" spc="-15" dirty="0">
                          <a:effectLst/>
                        </a:rPr>
                        <a:t> </a:t>
                      </a:r>
                      <a:r>
                        <a:rPr lang="it-IT" sz="1600" spc="5" dirty="0">
                          <a:effectLst/>
                        </a:rPr>
                        <a:t>d</a:t>
                      </a:r>
                      <a:r>
                        <a:rPr lang="it-IT" sz="1600" dirty="0">
                          <a:effectLst/>
                        </a:rPr>
                        <a:t>a</a:t>
                      </a:r>
                      <a:r>
                        <a:rPr lang="it-IT" sz="1600" spc="-5" dirty="0">
                          <a:effectLst/>
                        </a:rPr>
                        <a:t> </a:t>
                      </a:r>
                      <a:r>
                        <a:rPr lang="it-IT" sz="1600" dirty="0">
                          <a:effectLst/>
                        </a:rPr>
                        <a:t>G</a:t>
                      </a:r>
                      <a:r>
                        <a:rPr lang="it-IT" sz="1600" spc="10" dirty="0">
                          <a:effectLst/>
                        </a:rPr>
                        <a:t>P</a:t>
                      </a:r>
                      <a:r>
                        <a:rPr lang="it-IT" sz="1600" dirty="0">
                          <a:effectLst/>
                        </a:rPr>
                        <a:t>S</a:t>
                      </a:r>
                      <a:r>
                        <a:rPr lang="it-IT" sz="1600" spc="-30" dirty="0">
                          <a:effectLst/>
                        </a:rPr>
                        <a:t> </a:t>
                      </a:r>
                      <a:r>
                        <a:rPr lang="it-IT" sz="1600" dirty="0">
                          <a:effectLst/>
                        </a:rPr>
                        <a:t>I </a:t>
                      </a:r>
                      <a:r>
                        <a:rPr lang="it-IT" sz="1600" spc="-10" dirty="0">
                          <a:effectLst/>
                        </a:rPr>
                        <a:t>f</a:t>
                      </a:r>
                      <a:r>
                        <a:rPr lang="it-IT" sz="1600" dirty="0">
                          <a:effectLst/>
                        </a:rPr>
                        <a:t>ascia </a:t>
                      </a:r>
                      <a:r>
                        <a:rPr lang="it-IT" sz="1600" spc="5" dirty="0">
                          <a:effectLst/>
                        </a:rPr>
                        <a:t>p</a:t>
                      </a:r>
                      <a:r>
                        <a:rPr lang="it-IT" sz="1600" dirty="0">
                          <a:effectLst/>
                        </a:rPr>
                        <a:t>er</a:t>
                      </a:r>
                      <a:r>
                        <a:rPr lang="it-IT" sz="1600" spc="-10" dirty="0">
                          <a:effectLst/>
                        </a:rPr>
                        <a:t> </a:t>
                      </a:r>
                      <a:r>
                        <a:rPr lang="it-IT" sz="1600" dirty="0">
                          <a:effectLst/>
                        </a:rPr>
                        <a:t>il </a:t>
                      </a:r>
                      <a:r>
                        <a:rPr lang="it-IT" sz="1600" spc="-5" dirty="0">
                          <a:effectLst/>
                        </a:rPr>
                        <a:t>s</a:t>
                      </a:r>
                      <a:r>
                        <a:rPr lang="it-IT" sz="1600" spc="5" dirty="0">
                          <a:effectLst/>
                        </a:rPr>
                        <a:t>o</a:t>
                      </a:r>
                      <a:r>
                        <a:rPr lang="it-IT" sz="1600" spc="-5" dirty="0">
                          <a:effectLst/>
                        </a:rPr>
                        <a:t>s</a:t>
                      </a:r>
                      <a:r>
                        <a:rPr lang="it-IT" sz="1600" dirty="0">
                          <a:effectLst/>
                        </a:rPr>
                        <a:t>te</a:t>
                      </a:r>
                      <a:r>
                        <a:rPr lang="it-IT" sz="1600" spc="5" dirty="0">
                          <a:effectLst/>
                        </a:rPr>
                        <a:t>g</a:t>
                      </a:r>
                      <a:r>
                        <a:rPr lang="it-IT" sz="1600" spc="-5" dirty="0">
                          <a:effectLst/>
                        </a:rPr>
                        <a:t>n</a:t>
                      </a:r>
                      <a:r>
                        <a:rPr lang="it-IT" sz="1600" dirty="0">
                          <a:effectLst/>
                        </a:rPr>
                        <a:t>o,</a:t>
                      </a:r>
                      <a:r>
                        <a:rPr lang="it-IT" sz="1600" spc="-30" dirty="0">
                          <a:effectLst/>
                        </a:rPr>
                        <a:t> ai sensi  dell’art 59 c 4 DL</a:t>
                      </a:r>
                    </a:p>
                    <a:p>
                      <a:pPr marL="63500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it-IT" sz="1600" spc="-30" dirty="0">
                          <a:effectLst/>
                        </a:rPr>
                        <a:t> 73|21 ,  con specifica voce all’interno della medesima  domanda di scelta delle 150 scuole </a:t>
                      </a:r>
                      <a:r>
                        <a:rPr lang="it-IT" sz="1600" dirty="0">
                          <a:effectLst/>
                        </a:rPr>
                        <a:t>c</a:t>
                      </a:r>
                      <a:r>
                        <a:rPr lang="it-IT" sz="1600" spc="5" dirty="0">
                          <a:effectLst/>
                        </a:rPr>
                        <a:t>o</a:t>
                      </a:r>
                      <a:r>
                        <a:rPr lang="it-IT" sz="1600" dirty="0">
                          <a:effectLst/>
                        </a:rPr>
                        <a:t>n</a:t>
                      </a:r>
                      <a:r>
                        <a:rPr lang="it-IT" sz="1600" spc="-20" dirty="0">
                          <a:effectLst/>
                        </a:rPr>
                        <a:t> </a:t>
                      </a:r>
                      <a:r>
                        <a:rPr lang="it-IT" sz="1600" spc="-5" dirty="0">
                          <a:effectLst/>
                        </a:rPr>
                        <a:t>s</a:t>
                      </a:r>
                      <a:r>
                        <a:rPr lang="it-IT" sz="1600" dirty="0">
                          <a:effectLst/>
                        </a:rPr>
                        <a:t>c</a:t>
                      </a:r>
                      <a:r>
                        <a:rPr lang="it-IT" sz="1600" spc="5" dirty="0">
                          <a:effectLst/>
                        </a:rPr>
                        <a:t>ad</a:t>
                      </a:r>
                      <a:r>
                        <a:rPr lang="it-IT" sz="1600" dirty="0">
                          <a:effectLst/>
                        </a:rPr>
                        <a:t>e</a:t>
                      </a:r>
                      <a:r>
                        <a:rPr lang="it-IT" sz="1600" spc="-5" dirty="0">
                          <a:effectLst/>
                        </a:rPr>
                        <a:t>n</a:t>
                      </a:r>
                      <a:r>
                        <a:rPr lang="it-IT" sz="1600" spc="10" dirty="0">
                          <a:effectLst/>
                        </a:rPr>
                        <a:t>z</a:t>
                      </a:r>
                      <a:r>
                        <a:rPr lang="it-IT" sz="1600" dirty="0">
                          <a:effectLst/>
                        </a:rPr>
                        <a:t>a</a:t>
                      </a:r>
                      <a:r>
                        <a:rPr lang="it-IT" sz="1600" spc="-30" dirty="0">
                          <a:effectLst/>
                        </a:rPr>
                        <a:t> </a:t>
                      </a:r>
                      <a:r>
                        <a:rPr lang="it-IT" sz="1600" spc="5" dirty="0">
                          <a:effectLst/>
                        </a:rPr>
                        <a:t>1</a:t>
                      </a:r>
                      <a:r>
                        <a:rPr lang="it-IT" sz="1600" dirty="0">
                          <a:effectLst/>
                        </a:rPr>
                        <a:t>6</a:t>
                      </a:r>
                      <a:r>
                        <a:rPr lang="it-IT" sz="1600" spc="-5" dirty="0">
                          <a:effectLst/>
                        </a:rPr>
                        <a:t> </a:t>
                      </a:r>
                      <a:r>
                        <a:rPr lang="it-IT" sz="1600" dirty="0">
                          <a:effectLst/>
                        </a:rPr>
                        <a:t>A</a:t>
                      </a:r>
                      <a:r>
                        <a:rPr lang="it-IT" sz="1600" spc="-5" dirty="0">
                          <a:effectLst/>
                        </a:rPr>
                        <a:t>g</a:t>
                      </a:r>
                      <a:r>
                        <a:rPr lang="it-IT" sz="1600" spc="5" dirty="0">
                          <a:effectLst/>
                        </a:rPr>
                        <a:t>o</a:t>
                      </a:r>
                      <a:r>
                        <a:rPr lang="it-IT" sz="1600" spc="-5" dirty="0">
                          <a:effectLst/>
                        </a:rPr>
                        <a:t>s</a:t>
                      </a:r>
                      <a:r>
                        <a:rPr lang="it-IT" sz="1600" dirty="0">
                          <a:effectLst/>
                        </a:rPr>
                        <a:t>to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0315">
                <a:tc>
                  <a:txBody>
                    <a:bodyPr/>
                    <a:lstStyle/>
                    <a:p>
                      <a:pPr marL="63500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endParaRPr lang="it-IT" sz="16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 marL="63500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  <a:r>
                        <a:rPr lang="it-IT" sz="1800" spc="-5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8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–</a:t>
                      </a:r>
                      <a:r>
                        <a:rPr lang="it-IT" sz="1800" spc="5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8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8</a:t>
                      </a:r>
                      <a:r>
                        <a:rPr lang="it-IT" sz="1800" spc="-5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800" spc="5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A</a:t>
                      </a:r>
                      <a:r>
                        <a:rPr lang="it-IT" sz="1800" spc="-5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go</a:t>
                      </a:r>
                      <a:r>
                        <a:rPr lang="it-IT" sz="18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s</a:t>
                      </a:r>
                      <a:r>
                        <a:rPr lang="it-IT" sz="1800" spc="15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t</a:t>
                      </a:r>
                      <a:r>
                        <a:rPr lang="it-IT" sz="18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o</a:t>
                      </a:r>
                      <a:r>
                        <a:rPr lang="it-IT" sz="1100" dirty="0">
                          <a:effectLst/>
                        </a:rPr>
                        <a:t>:</a:t>
                      </a:r>
                      <a:r>
                        <a:rPr lang="it-IT" sz="1100" spc="-35" dirty="0">
                          <a:effectLst/>
                        </a:rPr>
                        <a:t> </a:t>
                      </a:r>
                      <a:r>
                        <a:rPr lang="it-IT" sz="1100" spc="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D</a:t>
                      </a:r>
                      <a:r>
                        <a:rPr lang="it-IT" sz="1100" spc="-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o</a:t>
                      </a:r>
                      <a:r>
                        <a:rPr lang="it-IT" sz="1100" spc="1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m</a:t>
                      </a:r>
                      <a:r>
                        <a:rPr lang="it-IT" sz="1100" spc="-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a</a:t>
                      </a:r>
                      <a:r>
                        <a:rPr lang="it-IT" sz="1100" spc="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nd</a:t>
                      </a:r>
                      <a:r>
                        <a:rPr lang="it-IT" sz="110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e </a:t>
                      </a:r>
                      <a:r>
                        <a:rPr lang="it-IT" sz="140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partecipazione</a:t>
                      </a:r>
                      <a:r>
                        <a:rPr lang="it-IT" sz="1400" baseline="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400" spc="-4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400" spc="5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C</a:t>
                      </a:r>
                      <a:r>
                        <a:rPr lang="it-IT" sz="1400" spc="-5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a</a:t>
                      </a:r>
                      <a:r>
                        <a:rPr lang="it-IT" sz="1400" spc="5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l</a:t>
                      </a:r>
                      <a:r>
                        <a:rPr lang="it-IT" sz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l</a:t>
                      </a:r>
                      <a:r>
                        <a:rPr lang="it-IT" sz="1400" spc="-15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400" spc="5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V</a:t>
                      </a:r>
                      <a:r>
                        <a:rPr lang="it-IT" sz="1400" spc="-5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e</a:t>
                      </a:r>
                      <a:r>
                        <a:rPr lang="it-IT" sz="1400" spc="5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l</a:t>
                      </a:r>
                      <a:r>
                        <a:rPr lang="it-IT" sz="1400" spc="-5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o</a:t>
                      </a:r>
                      <a:r>
                        <a:rPr lang="it-IT" sz="1400" spc="5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c</a:t>
                      </a:r>
                      <a:r>
                        <a:rPr lang="it-IT" sz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e</a:t>
                      </a:r>
                      <a:r>
                        <a:rPr lang="it-IT" sz="1400" spc="-35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800" spc="-5" dirty="0">
                          <a:effectLst/>
                        </a:rPr>
                        <a:t>d</a:t>
                      </a:r>
                      <a:r>
                        <a:rPr lang="it-IT" sz="1800" dirty="0">
                          <a:effectLst/>
                        </a:rPr>
                        <a:t>i </a:t>
                      </a:r>
                      <a:r>
                        <a:rPr lang="it-IT" sz="1800" spc="-5" dirty="0">
                          <a:effectLst/>
                        </a:rPr>
                        <a:t>In</a:t>
                      </a:r>
                      <a:r>
                        <a:rPr lang="it-IT" sz="1800" spc="15" dirty="0">
                          <a:effectLst/>
                        </a:rPr>
                        <a:t>s</a:t>
                      </a:r>
                      <a:r>
                        <a:rPr lang="it-IT" sz="1800" spc="-5" dirty="0">
                          <a:effectLst/>
                        </a:rPr>
                        <a:t>e</a:t>
                      </a:r>
                      <a:r>
                        <a:rPr lang="it-IT" sz="1800" dirty="0">
                          <a:effectLst/>
                        </a:rPr>
                        <a:t>r</a:t>
                      </a:r>
                      <a:r>
                        <a:rPr lang="it-IT" sz="1800" spc="5" dirty="0">
                          <a:effectLst/>
                        </a:rPr>
                        <a:t>i</a:t>
                      </a:r>
                      <a:r>
                        <a:rPr lang="it-IT" sz="1800" dirty="0">
                          <a:effectLst/>
                        </a:rPr>
                        <a:t>m</a:t>
                      </a:r>
                      <a:r>
                        <a:rPr lang="it-IT" sz="1800" spc="5" dirty="0">
                          <a:effectLst/>
                        </a:rPr>
                        <a:t>e</a:t>
                      </a:r>
                      <a:r>
                        <a:rPr lang="it-IT" sz="1800" spc="-5" dirty="0">
                          <a:effectLst/>
                        </a:rPr>
                        <a:t>n</a:t>
                      </a:r>
                      <a:r>
                        <a:rPr lang="it-IT" sz="1800" dirty="0">
                          <a:effectLst/>
                        </a:rPr>
                        <a:t>to</a:t>
                      </a:r>
                      <a:r>
                        <a:rPr lang="it-IT" sz="1800" spc="-65" dirty="0">
                          <a:effectLst/>
                        </a:rPr>
                        <a:t> </a:t>
                      </a:r>
                      <a:r>
                        <a:rPr lang="it-IT" sz="1800" spc="5" dirty="0">
                          <a:effectLst/>
                        </a:rPr>
                        <a:t>i</a:t>
                      </a:r>
                      <a:r>
                        <a:rPr lang="it-IT" sz="1800" dirty="0">
                          <a:effectLst/>
                        </a:rPr>
                        <a:t>n </a:t>
                      </a:r>
                      <a:r>
                        <a:rPr lang="it-IT" sz="1800" spc="-5" dirty="0">
                          <a:effectLst/>
                        </a:rPr>
                        <a:t>c</a:t>
                      </a:r>
                      <a:r>
                        <a:rPr lang="it-IT" sz="1800" spc="5" dirty="0">
                          <a:effectLst/>
                        </a:rPr>
                        <a:t>od</a:t>
                      </a:r>
                      <a:r>
                        <a:rPr lang="it-IT" sz="1800" dirty="0">
                          <a:effectLst/>
                        </a:rPr>
                        <a:t>a</a:t>
                      </a:r>
                      <a:r>
                        <a:rPr lang="it-IT" sz="1800" spc="-25" dirty="0">
                          <a:effectLst/>
                        </a:rPr>
                        <a:t> </a:t>
                      </a:r>
                      <a:r>
                        <a:rPr lang="it-IT" sz="1800" spc="-5" dirty="0">
                          <a:effectLst/>
                        </a:rPr>
                        <a:t>a</a:t>
                      </a:r>
                      <a:r>
                        <a:rPr lang="it-IT" sz="1800" spc="15" dirty="0">
                          <a:effectLst/>
                        </a:rPr>
                        <a:t>l</a:t>
                      </a:r>
                      <a:r>
                        <a:rPr lang="it-IT" sz="1800" spc="5" dirty="0">
                          <a:effectLst/>
                        </a:rPr>
                        <a:t>l</a:t>
                      </a:r>
                      <a:r>
                        <a:rPr lang="it-IT" sz="1800" dirty="0">
                          <a:effectLst/>
                        </a:rPr>
                        <a:t>e</a:t>
                      </a:r>
                      <a:r>
                        <a:rPr lang="it-IT" sz="1800" spc="-20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GM</a:t>
                      </a:r>
                      <a:r>
                        <a:rPr lang="it-IT" sz="1800" spc="-10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e</a:t>
                      </a:r>
                      <a:r>
                        <a:rPr lang="it-IT" sz="1800" spc="-5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GAE</a:t>
                      </a:r>
                      <a:r>
                        <a:rPr lang="it-IT" sz="1800" spc="-5" dirty="0">
                          <a:effectLst/>
                        </a:rPr>
                        <a:t> d</a:t>
                      </a:r>
                      <a:r>
                        <a:rPr lang="it-IT" sz="1800" spc="5" dirty="0">
                          <a:effectLst/>
                        </a:rPr>
                        <a:t>i</a:t>
                      </a:r>
                      <a:r>
                        <a:rPr lang="it-IT" sz="1800" spc="-10" dirty="0">
                          <a:effectLst/>
                        </a:rPr>
                        <a:t> </a:t>
                      </a:r>
                      <a:r>
                        <a:rPr lang="it-IT" sz="1800" spc="-5" dirty="0">
                          <a:effectLst/>
                        </a:rPr>
                        <a:t>a</a:t>
                      </a:r>
                      <a:r>
                        <a:rPr lang="it-IT" sz="1800" spc="5" dirty="0">
                          <a:effectLst/>
                        </a:rPr>
                        <a:t>l</a:t>
                      </a:r>
                      <a:r>
                        <a:rPr lang="it-IT" sz="1800" dirty="0">
                          <a:effectLst/>
                        </a:rPr>
                        <a:t>t</a:t>
                      </a:r>
                      <a:r>
                        <a:rPr lang="it-IT" sz="1800" spc="5" dirty="0">
                          <a:effectLst/>
                        </a:rPr>
                        <a:t>r</a:t>
                      </a:r>
                      <a:r>
                        <a:rPr lang="it-IT" sz="1800" dirty="0">
                          <a:effectLst/>
                        </a:rPr>
                        <a:t>e</a:t>
                      </a:r>
                      <a:r>
                        <a:rPr lang="it-IT" sz="1800" spc="-25" dirty="0">
                          <a:effectLst/>
                        </a:rPr>
                        <a:t> </a:t>
                      </a:r>
                      <a:r>
                        <a:rPr lang="it-IT" sz="1800" spc="15" dirty="0">
                          <a:effectLst/>
                        </a:rPr>
                        <a:t>r</a:t>
                      </a:r>
                      <a:r>
                        <a:rPr lang="it-IT" sz="1800" spc="-5" dirty="0">
                          <a:effectLst/>
                        </a:rPr>
                        <a:t>eg</a:t>
                      </a:r>
                      <a:r>
                        <a:rPr lang="it-IT" sz="1800" spc="15" dirty="0">
                          <a:effectLst/>
                        </a:rPr>
                        <a:t>i</a:t>
                      </a:r>
                      <a:r>
                        <a:rPr lang="it-IT" sz="1800" spc="-5" dirty="0">
                          <a:effectLst/>
                        </a:rPr>
                        <a:t>on</a:t>
                      </a:r>
                      <a:r>
                        <a:rPr lang="it-IT" sz="1800" dirty="0">
                          <a:effectLst/>
                        </a:rPr>
                        <a:t>i</a:t>
                      </a:r>
                      <a:r>
                        <a:rPr lang="it-IT" sz="1800" spc="-35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e</a:t>
                      </a:r>
                      <a:r>
                        <a:rPr lang="it-IT" sz="1800" spc="5" dirty="0">
                          <a:effectLst/>
                        </a:rPr>
                        <a:t> </a:t>
                      </a:r>
                    </a:p>
                    <a:p>
                      <a:pPr marL="63500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it-IT" sz="1800" spc="-5" dirty="0">
                          <a:effectLst/>
                        </a:rPr>
                        <a:t>p</a:t>
                      </a:r>
                      <a:r>
                        <a:rPr lang="it-IT" sz="1800" dirty="0">
                          <a:effectLst/>
                        </a:rPr>
                        <a:t>rov</a:t>
                      </a:r>
                      <a:r>
                        <a:rPr lang="it-IT" sz="1800" spc="5" dirty="0">
                          <a:effectLst/>
                        </a:rPr>
                        <a:t>inc</a:t>
                      </a:r>
                      <a:r>
                        <a:rPr lang="it-IT" sz="1800" spc="-5" dirty="0">
                          <a:effectLst/>
                        </a:rPr>
                        <a:t>e</a:t>
                      </a:r>
                      <a:r>
                        <a:rPr lang="it-IT" sz="1800" dirty="0">
                          <a:effectLst/>
                        </a:rPr>
                        <a:t>,</a:t>
                      </a:r>
                      <a:r>
                        <a:rPr lang="it-IT" sz="1800" spc="-45" dirty="0">
                          <a:effectLst/>
                        </a:rPr>
                        <a:t> </a:t>
                      </a:r>
                      <a:r>
                        <a:rPr lang="it-IT" sz="1800" spc="-5" dirty="0">
                          <a:effectLst/>
                        </a:rPr>
                        <a:t>pe</a:t>
                      </a:r>
                      <a:r>
                        <a:rPr lang="it-IT" sz="1800" dirty="0">
                          <a:effectLst/>
                        </a:rPr>
                        <a:t>r</a:t>
                      </a:r>
                      <a:r>
                        <a:rPr lang="it-IT" sz="1800" spc="-5" dirty="0">
                          <a:effectLst/>
                        </a:rPr>
                        <a:t> </a:t>
                      </a:r>
                      <a:r>
                        <a:rPr lang="it-IT" sz="1800" spc="5" dirty="0">
                          <a:effectLst/>
                        </a:rPr>
                        <a:t>l</a:t>
                      </a:r>
                      <a:r>
                        <a:rPr lang="it-IT" sz="1800" dirty="0">
                          <a:effectLst/>
                        </a:rPr>
                        <a:t>a </a:t>
                      </a:r>
                      <a:r>
                        <a:rPr lang="it-IT" sz="1800" spc="-5" dirty="0">
                          <a:effectLst/>
                        </a:rPr>
                        <a:t>c</a:t>
                      </a:r>
                      <a:r>
                        <a:rPr lang="it-IT" sz="1800" spc="5" dirty="0">
                          <a:effectLst/>
                        </a:rPr>
                        <a:t>o</a:t>
                      </a:r>
                      <a:r>
                        <a:rPr lang="it-IT" sz="1800" spc="-5" dirty="0">
                          <a:effectLst/>
                        </a:rPr>
                        <a:t>n</a:t>
                      </a:r>
                      <a:r>
                        <a:rPr lang="it-IT" sz="1800" spc="5" dirty="0">
                          <a:effectLst/>
                        </a:rPr>
                        <a:t>c</a:t>
                      </a:r>
                      <a:r>
                        <a:rPr lang="it-IT" sz="1800" spc="-5" dirty="0">
                          <a:effectLst/>
                        </a:rPr>
                        <a:t>o</a:t>
                      </a:r>
                      <a:r>
                        <a:rPr lang="it-IT" sz="1800" dirty="0">
                          <a:effectLst/>
                        </a:rPr>
                        <a:t>r</a:t>
                      </a:r>
                      <a:r>
                        <a:rPr lang="it-IT" sz="1800" spc="15" dirty="0">
                          <a:effectLst/>
                        </a:rPr>
                        <a:t>r</a:t>
                      </a:r>
                      <a:r>
                        <a:rPr lang="it-IT" sz="1800" spc="-5" dirty="0">
                          <a:effectLst/>
                        </a:rPr>
                        <a:t>en</a:t>
                      </a:r>
                      <a:r>
                        <a:rPr lang="it-IT" sz="1800" spc="10" dirty="0">
                          <a:effectLst/>
                        </a:rPr>
                        <a:t>z</a:t>
                      </a:r>
                      <a:r>
                        <a:rPr lang="it-IT" sz="1800" dirty="0">
                          <a:effectLst/>
                        </a:rPr>
                        <a:t>a</a:t>
                      </a:r>
                      <a:r>
                        <a:rPr lang="it-IT" sz="1800" spc="-70" dirty="0">
                          <a:effectLst/>
                        </a:rPr>
                        <a:t> </a:t>
                      </a:r>
                      <a:r>
                        <a:rPr lang="it-IT" sz="1800" spc="-5" dirty="0">
                          <a:effectLst/>
                        </a:rPr>
                        <a:t>a</a:t>
                      </a:r>
                      <a:r>
                        <a:rPr lang="it-IT" sz="1800" dirty="0">
                          <a:effectLst/>
                        </a:rPr>
                        <a:t>l</a:t>
                      </a:r>
                      <a:r>
                        <a:rPr lang="it-IT" sz="1800" spc="-5" dirty="0">
                          <a:effectLst/>
                        </a:rPr>
                        <a:t> </a:t>
                      </a:r>
                      <a:r>
                        <a:rPr lang="it-IT" sz="1800" spc="15" dirty="0">
                          <a:effectLst/>
                        </a:rPr>
                        <a:t>r</a:t>
                      </a:r>
                      <a:r>
                        <a:rPr lang="it-IT" sz="1800" spc="-5" dirty="0">
                          <a:effectLst/>
                        </a:rPr>
                        <a:t>uo</a:t>
                      </a:r>
                      <a:r>
                        <a:rPr lang="it-IT" sz="1800" spc="5" dirty="0">
                          <a:effectLst/>
                        </a:rPr>
                        <a:t>l</a:t>
                      </a:r>
                      <a:r>
                        <a:rPr lang="it-IT" sz="1800" dirty="0">
                          <a:effectLst/>
                        </a:rPr>
                        <a:t>o</a:t>
                      </a:r>
                      <a:r>
                        <a:rPr lang="it-IT" sz="1800" spc="-30" dirty="0">
                          <a:effectLst/>
                        </a:rPr>
                        <a:t> </a:t>
                      </a:r>
                      <a:r>
                        <a:rPr lang="it-IT" sz="1800" spc="15" dirty="0">
                          <a:effectLst/>
                        </a:rPr>
                        <a:t>s</a:t>
                      </a:r>
                      <a:r>
                        <a:rPr lang="it-IT" sz="1800" dirty="0">
                          <a:effectLst/>
                        </a:rPr>
                        <a:t>u</a:t>
                      </a:r>
                      <a:r>
                        <a:rPr lang="it-IT" sz="1800" spc="-15" dirty="0">
                          <a:effectLst/>
                        </a:rPr>
                        <a:t> </a:t>
                      </a:r>
                      <a:r>
                        <a:rPr lang="it-IT" sz="1600" spc="5" dirty="0">
                          <a:effectLst/>
                        </a:rPr>
                        <a:t>p</a:t>
                      </a:r>
                      <a:r>
                        <a:rPr lang="it-IT" sz="1600" spc="-5" dirty="0">
                          <a:effectLst/>
                        </a:rPr>
                        <a:t>o</a:t>
                      </a:r>
                      <a:r>
                        <a:rPr lang="it-IT" sz="1600" dirty="0">
                          <a:effectLst/>
                        </a:rPr>
                        <a:t>sti</a:t>
                      </a:r>
                      <a:r>
                        <a:rPr lang="it-IT" sz="1600" spc="-20" dirty="0">
                          <a:effectLst/>
                        </a:rPr>
                        <a:t> </a:t>
                      </a:r>
                      <a:r>
                        <a:rPr lang="it-IT" sz="1600" dirty="0">
                          <a:effectLst/>
                        </a:rPr>
                        <a:t>res</a:t>
                      </a:r>
                      <a:r>
                        <a:rPr lang="it-IT" sz="1600" spc="5" dirty="0">
                          <a:effectLst/>
                        </a:rPr>
                        <a:t>i</a:t>
                      </a:r>
                      <a:r>
                        <a:rPr lang="it-IT" sz="1600" spc="-5" dirty="0">
                          <a:effectLst/>
                        </a:rPr>
                        <a:t>du</a:t>
                      </a:r>
                      <a:r>
                        <a:rPr lang="it-IT" sz="1600" dirty="0">
                          <a:effectLst/>
                        </a:rPr>
                        <a:t>i che dovranno essere comunicati 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467">
                <a:tc>
                  <a:txBody>
                    <a:bodyPr/>
                    <a:lstStyle/>
                    <a:p>
                      <a:pPr marL="106045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spc="5" dirty="0">
                          <a:effectLst/>
                        </a:rPr>
                        <a:t>C</a:t>
                      </a:r>
                      <a:r>
                        <a:rPr lang="it-IT" sz="1600" spc="-5" dirty="0">
                          <a:effectLst/>
                        </a:rPr>
                        <a:t>on</a:t>
                      </a:r>
                      <a:r>
                        <a:rPr lang="it-IT" sz="1600" dirty="0">
                          <a:effectLst/>
                        </a:rPr>
                        <a:t>tes</a:t>
                      </a:r>
                      <a:r>
                        <a:rPr lang="it-IT" sz="1600" spc="15" dirty="0">
                          <a:effectLst/>
                        </a:rPr>
                        <a:t>t</a:t>
                      </a:r>
                      <a:r>
                        <a:rPr lang="it-IT" sz="1600" spc="-5" dirty="0">
                          <a:effectLst/>
                        </a:rPr>
                        <a:t>ua</a:t>
                      </a:r>
                      <a:r>
                        <a:rPr lang="it-IT" sz="1600" spc="15" dirty="0">
                          <a:effectLst/>
                        </a:rPr>
                        <a:t>l</a:t>
                      </a:r>
                      <a:r>
                        <a:rPr lang="it-IT" sz="1600" dirty="0">
                          <a:effectLst/>
                        </a:rPr>
                        <a:t>e</a:t>
                      </a:r>
                      <a:r>
                        <a:rPr lang="it-IT" sz="1600" spc="-65" dirty="0">
                          <a:effectLst/>
                        </a:rPr>
                        <a:t> </a:t>
                      </a:r>
                      <a:r>
                        <a:rPr lang="it-IT" sz="1600" dirty="0">
                          <a:effectLst/>
                        </a:rPr>
                        <a:t>P</a:t>
                      </a:r>
                      <a:r>
                        <a:rPr lang="it-IT" sz="1600" spc="10" dirty="0">
                          <a:effectLst/>
                        </a:rPr>
                        <a:t>u</a:t>
                      </a:r>
                      <a:r>
                        <a:rPr lang="it-IT" sz="1600" spc="5" dirty="0">
                          <a:effectLst/>
                        </a:rPr>
                        <a:t>b</a:t>
                      </a:r>
                      <a:r>
                        <a:rPr lang="it-IT" sz="1600" spc="-5" dirty="0">
                          <a:effectLst/>
                        </a:rPr>
                        <a:t>b</a:t>
                      </a:r>
                      <a:r>
                        <a:rPr lang="it-IT" sz="1600" spc="5" dirty="0">
                          <a:effectLst/>
                        </a:rPr>
                        <a:t>li</a:t>
                      </a:r>
                      <a:r>
                        <a:rPr lang="it-IT" sz="1600" spc="-5" dirty="0">
                          <a:effectLst/>
                        </a:rPr>
                        <a:t>c</a:t>
                      </a:r>
                      <a:r>
                        <a:rPr lang="it-IT" sz="1600" spc="5" dirty="0">
                          <a:effectLst/>
                        </a:rPr>
                        <a:t>a</a:t>
                      </a:r>
                      <a:r>
                        <a:rPr lang="it-IT" sz="1600" dirty="0">
                          <a:effectLst/>
                        </a:rPr>
                        <a:t>zio</a:t>
                      </a:r>
                      <a:r>
                        <a:rPr lang="it-IT" sz="1600" spc="5" dirty="0">
                          <a:effectLst/>
                        </a:rPr>
                        <a:t>n</a:t>
                      </a:r>
                      <a:r>
                        <a:rPr lang="it-IT" sz="1600" dirty="0">
                          <a:effectLst/>
                        </a:rPr>
                        <a:t>e</a:t>
                      </a:r>
                      <a:r>
                        <a:rPr lang="it-IT" sz="1600" spc="-75" dirty="0">
                          <a:effectLst/>
                        </a:rPr>
                        <a:t> </a:t>
                      </a:r>
                      <a:r>
                        <a:rPr lang="it-IT" sz="1600" spc="5" dirty="0">
                          <a:effectLst/>
                        </a:rPr>
                        <a:t>d</a:t>
                      </a:r>
                      <a:r>
                        <a:rPr lang="it-IT" sz="1600" spc="-5" dirty="0">
                          <a:effectLst/>
                        </a:rPr>
                        <a:t>e</a:t>
                      </a:r>
                      <a:r>
                        <a:rPr lang="it-IT" sz="1600" dirty="0">
                          <a:effectLst/>
                        </a:rPr>
                        <a:t>i</a:t>
                      </a:r>
                      <a:r>
                        <a:rPr lang="it-IT" sz="1600" spc="-10" dirty="0">
                          <a:effectLst/>
                        </a:rPr>
                        <a:t> </a:t>
                      </a:r>
                      <a:r>
                        <a:rPr lang="it-IT" sz="1600" spc="5" dirty="0">
                          <a:effectLst/>
                        </a:rPr>
                        <a:t>p</a:t>
                      </a:r>
                      <a:r>
                        <a:rPr lang="it-IT" sz="1600" spc="-5" dirty="0">
                          <a:effectLst/>
                        </a:rPr>
                        <a:t>o</a:t>
                      </a:r>
                      <a:r>
                        <a:rPr lang="it-IT" sz="1600" dirty="0">
                          <a:effectLst/>
                        </a:rPr>
                        <a:t>sti</a:t>
                      </a:r>
                      <a:r>
                        <a:rPr lang="it-IT" sz="1600" spc="-20" dirty="0">
                          <a:effectLst/>
                        </a:rPr>
                        <a:t> </a:t>
                      </a:r>
                      <a:r>
                        <a:rPr lang="it-IT" sz="1600" dirty="0">
                          <a:effectLst/>
                        </a:rPr>
                        <a:t>res</a:t>
                      </a:r>
                      <a:r>
                        <a:rPr lang="it-IT" sz="1600" spc="5" dirty="0">
                          <a:effectLst/>
                        </a:rPr>
                        <a:t>i</a:t>
                      </a:r>
                      <a:r>
                        <a:rPr lang="it-IT" sz="1600" spc="-5" dirty="0">
                          <a:effectLst/>
                        </a:rPr>
                        <a:t>du</a:t>
                      </a:r>
                      <a:r>
                        <a:rPr lang="it-IT" sz="1600" dirty="0">
                          <a:effectLst/>
                        </a:rPr>
                        <a:t>i</a:t>
                      </a:r>
                      <a:r>
                        <a:rPr lang="it-IT" sz="1600" spc="-20" dirty="0">
                          <a:effectLst/>
                        </a:rPr>
                        <a:t> </a:t>
                      </a:r>
                      <a:r>
                        <a:rPr lang="it-IT" sz="1600" spc="-5" dirty="0">
                          <a:effectLst/>
                        </a:rPr>
                        <a:t>pe</a:t>
                      </a:r>
                      <a:r>
                        <a:rPr lang="it-IT" sz="1600" dirty="0">
                          <a:effectLst/>
                        </a:rPr>
                        <a:t>r</a:t>
                      </a:r>
                      <a:r>
                        <a:rPr lang="it-IT" sz="1600" spc="-15" dirty="0">
                          <a:effectLst/>
                        </a:rPr>
                        <a:t> </a:t>
                      </a:r>
                      <a:r>
                        <a:rPr lang="it-IT" sz="1600" dirty="0">
                          <a:effectLst/>
                        </a:rPr>
                        <a:t>r</a:t>
                      </a:r>
                      <a:r>
                        <a:rPr lang="it-IT" sz="1600" spc="10" dirty="0">
                          <a:effectLst/>
                        </a:rPr>
                        <a:t>e</a:t>
                      </a:r>
                      <a:r>
                        <a:rPr lang="it-IT" sz="1600" spc="-5" dirty="0">
                          <a:effectLst/>
                        </a:rPr>
                        <a:t>g</a:t>
                      </a:r>
                      <a:r>
                        <a:rPr lang="it-IT" sz="1600" spc="5" dirty="0">
                          <a:effectLst/>
                        </a:rPr>
                        <a:t>io</a:t>
                      </a:r>
                      <a:r>
                        <a:rPr lang="it-IT" sz="1600" spc="-5" dirty="0">
                          <a:effectLst/>
                        </a:rPr>
                        <a:t>n</a:t>
                      </a:r>
                      <a:r>
                        <a:rPr lang="it-IT" sz="1600" dirty="0">
                          <a:effectLst/>
                        </a:rPr>
                        <a:t>e</a:t>
                      </a:r>
                      <a:r>
                        <a:rPr lang="it-IT" sz="1600" spc="-30" dirty="0">
                          <a:effectLst/>
                        </a:rPr>
                        <a:t> </a:t>
                      </a:r>
                      <a:r>
                        <a:rPr lang="it-IT" sz="1600" dirty="0">
                          <a:effectLst/>
                        </a:rPr>
                        <a:t>e</a:t>
                      </a:r>
                      <a:r>
                        <a:rPr lang="it-IT" sz="1600" spc="-5" dirty="0">
                          <a:effectLst/>
                        </a:rPr>
                        <a:t> p</a:t>
                      </a:r>
                      <a:r>
                        <a:rPr lang="it-IT" sz="1600" spc="15" dirty="0">
                          <a:effectLst/>
                        </a:rPr>
                        <a:t>r</a:t>
                      </a:r>
                      <a:r>
                        <a:rPr lang="it-IT" sz="1600" spc="-5" dirty="0">
                          <a:effectLst/>
                        </a:rPr>
                        <a:t>o</a:t>
                      </a:r>
                      <a:r>
                        <a:rPr lang="it-IT" sz="1600" dirty="0">
                          <a:effectLst/>
                        </a:rPr>
                        <a:t>v</a:t>
                      </a:r>
                      <a:r>
                        <a:rPr lang="it-IT" sz="1600" spc="5" dirty="0">
                          <a:effectLst/>
                        </a:rPr>
                        <a:t>in</a:t>
                      </a:r>
                      <a:r>
                        <a:rPr lang="it-IT" sz="1600" spc="-5" dirty="0">
                          <a:effectLst/>
                        </a:rPr>
                        <a:t>c</a:t>
                      </a:r>
                      <a:r>
                        <a:rPr lang="it-IT" sz="1600" spc="5" dirty="0">
                          <a:effectLst/>
                        </a:rPr>
                        <a:t>i</a:t>
                      </a:r>
                      <a:r>
                        <a:rPr lang="it-IT" sz="1600" dirty="0">
                          <a:effectLst/>
                        </a:rPr>
                        <a:t>a</a:t>
                      </a:r>
                      <a:r>
                        <a:rPr lang="it-IT" sz="1600" spc="-50" dirty="0">
                          <a:effectLst/>
                        </a:rPr>
                        <a:t> </a:t>
                      </a:r>
                      <a:r>
                        <a:rPr lang="it-IT" sz="1600" spc="5" dirty="0">
                          <a:effectLst/>
                        </a:rPr>
                        <a:t>p</a:t>
                      </a:r>
                      <a:r>
                        <a:rPr lang="it-IT" sz="1600" spc="-5" dirty="0">
                          <a:effectLst/>
                        </a:rPr>
                        <a:t>e</a:t>
                      </a:r>
                      <a:r>
                        <a:rPr lang="it-IT" sz="1600" dirty="0">
                          <a:effectLst/>
                        </a:rPr>
                        <a:t>r </a:t>
                      </a:r>
                      <a:r>
                        <a:rPr lang="it-IT" sz="1800" spc="-5" dirty="0">
                          <a:effectLst/>
                        </a:rPr>
                        <a:t>Domande</a:t>
                      </a:r>
                      <a:r>
                        <a:rPr lang="it-IT" sz="1800" spc="-50" dirty="0">
                          <a:effectLst/>
                        </a:rPr>
                        <a:t> </a:t>
                      </a:r>
                      <a:r>
                        <a:rPr lang="it-IT" sz="1800" spc="5" dirty="0">
                          <a:effectLst/>
                        </a:rPr>
                        <a:t>i</a:t>
                      </a:r>
                      <a:r>
                        <a:rPr lang="it-IT" sz="1800" dirty="0">
                          <a:effectLst/>
                        </a:rPr>
                        <a:t>n</a:t>
                      </a:r>
                      <a:r>
                        <a:rPr lang="it-IT" sz="1800" spc="-10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r</a:t>
                      </a:r>
                      <a:r>
                        <a:rPr lang="it-IT" sz="1800" spc="10" dirty="0">
                          <a:effectLst/>
                        </a:rPr>
                        <a:t>u</a:t>
                      </a:r>
                      <a:r>
                        <a:rPr lang="it-IT" sz="1800" spc="-5" dirty="0">
                          <a:effectLst/>
                        </a:rPr>
                        <a:t>o</a:t>
                      </a:r>
                      <a:r>
                        <a:rPr lang="it-IT" sz="1800" spc="5" dirty="0">
                          <a:effectLst/>
                        </a:rPr>
                        <a:t>l</a:t>
                      </a:r>
                      <a:r>
                        <a:rPr lang="it-IT" sz="1800" dirty="0">
                          <a:effectLst/>
                        </a:rPr>
                        <a:t>o</a:t>
                      </a:r>
                      <a:r>
                        <a:rPr lang="it-IT" sz="1800" spc="-20" dirty="0">
                          <a:effectLst/>
                        </a:rPr>
                        <a:t> </a:t>
                      </a:r>
                      <a:r>
                        <a:rPr lang="it-IT" sz="1800" spc="-5" dirty="0">
                          <a:effectLst/>
                        </a:rPr>
                        <a:t>ca</a:t>
                      </a:r>
                      <a:r>
                        <a:rPr lang="it-IT" sz="1800" spc="5" dirty="0">
                          <a:effectLst/>
                        </a:rPr>
                        <a:t>l</a:t>
                      </a:r>
                      <a:r>
                        <a:rPr lang="it-IT" sz="1800" dirty="0">
                          <a:effectLst/>
                        </a:rPr>
                        <a:t>l</a:t>
                      </a:r>
                      <a:r>
                        <a:rPr lang="it-IT" sz="1800" spc="-5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v</a:t>
                      </a:r>
                      <a:r>
                        <a:rPr lang="it-IT" sz="1800" spc="-5" dirty="0">
                          <a:effectLst/>
                        </a:rPr>
                        <a:t>e</a:t>
                      </a:r>
                      <a:r>
                        <a:rPr lang="it-IT" sz="1800" spc="5" dirty="0">
                          <a:effectLst/>
                        </a:rPr>
                        <a:t>l</a:t>
                      </a:r>
                      <a:r>
                        <a:rPr lang="it-IT" sz="1800" spc="-5" dirty="0">
                          <a:effectLst/>
                        </a:rPr>
                        <a:t>o</a:t>
                      </a:r>
                      <a:r>
                        <a:rPr lang="it-IT" sz="1800" spc="5" dirty="0">
                          <a:effectLst/>
                        </a:rPr>
                        <a:t>c</a:t>
                      </a:r>
                      <a:r>
                        <a:rPr lang="it-IT" sz="1800" dirty="0">
                          <a:effectLst/>
                        </a:rPr>
                        <a:t>e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060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0882">
                <a:tc>
                  <a:txBody>
                    <a:bodyPr/>
                    <a:lstStyle/>
                    <a:p>
                      <a:pPr marL="63500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endParaRPr lang="it-IT" sz="1200" spc="-5" baseline="0" dirty="0">
                        <a:effectLst/>
                      </a:endParaRPr>
                    </a:p>
                    <a:p>
                      <a:pPr marL="63500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it-IT" sz="1800" spc="-5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8</a:t>
                      </a:r>
                      <a:r>
                        <a:rPr lang="it-IT" sz="1800" spc="5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-1</a:t>
                      </a:r>
                      <a:r>
                        <a:rPr lang="it-IT" sz="18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r>
                        <a:rPr lang="it-IT" sz="1800" spc="-25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800" spc="5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A</a:t>
                      </a:r>
                      <a:r>
                        <a:rPr lang="it-IT" sz="1800" spc="-5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go</a:t>
                      </a:r>
                      <a:r>
                        <a:rPr lang="it-IT" sz="18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s</a:t>
                      </a:r>
                      <a:r>
                        <a:rPr lang="it-IT" sz="1800" spc="15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t</a:t>
                      </a:r>
                      <a:r>
                        <a:rPr lang="it-IT" sz="18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o</a:t>
                      </a:r>
                      <a:r>
                        <a:rPr lang="it-IT" sz="1200" dirty="0">
                          <a:effectLst/>
                        </a:rPr>
                        <a:t>:</a:t>
                      </a:r>
                      <a:r>
                        <a:rPr lang="it-IT" sz="1200" spc="-35" dirty="0">
                          <a:effectLst/>
                        </a:rPr>
                        <a:t> </a:t>
                      </a:r>
                      <a:r>
                        <a:rPr lang="it-IT" sz="1800" spc="5" dirty="0">
                          <a:effectLst/>
                        </a:rPr>
                        <a:t>c</a:t>
                      </a:r>
                      <a:r>
                        <a:rPr lang="it-IT" sz="1800" spc="-5" dirty="0">
                          <a:effectLst/>
                        </a:rPr>
                        <a:t>a</a:t>
                      </a:r>
                      <a:r>
                        <a:rPr lang="it-IT" sz="1800" spc="5" dirty="0">
                          <a:effectLst/>
                        </a:rPr>
                        <a:t>l</a:t>
                      </a:r>
                      <a:r>
                        <a:rPr lang="it-IT" sz="1800" dirty="0">
                          <a:effectLst/>
                        </a:rPr>
                        <a:t>l</a:t>
                      </a:r>
                      <a:r>
                        <a:rPr lang="it-IT" sz="1800" spc="-10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v</a:t>
                      </a:r>
                      <a:r>
                        <a:rPr lang="it-IT" sz="1800" spc="-5" dirty="0">
                          <a:effectLst/>
                        </a:rPr>
                        <a:t>e</a:t>
                      </a:r>
                      <a:r>
                        <a:rPr lang="it-IT" sz="1800" spc="5" dirty="0">
                          <a:effectLst/>
                        </a:rPr>
                        <a:t>lo</a:t>
                      </a:r>
                      <a:r>
                        <a:rPr lang="it-IT" sz="1800" spc="-5" dirty="0">
                          <a:effectLst/>
                        </a:rPr>
                        <a:t>c</a:t>
                      </a:r>
                      <a:r>
                        <a:rPr lang="it-IT" sz="1800" dirty="0">
                          <a:effectLst/>
                        </a:rPr>
                        <a:t>e</a:t>
                      </a:r>
                      <a:r>
                        <a:rPr lang="it-IT" sz="1600" dirty="0">
                          <a:effectLst/>
                        </a:rPr>
                        <a:t>, domande </a:t>
                      </a:r>
                      <a:r>
                        <a:rPr lang="it-IT" sz="1600" spc="-35" dirty="0">
                          <a:effectLst/>
                        </a:rPr>
                        <a:t>ruolo </a:t>
                      </a:r>
                      <a:r>
                        <a:rPr lang="it-IT" sz="1600" dirty="0">
                          <a:effectLst/>
                        </a:rPr>
                        <a:t>- in 2</a:t>
                      </a:r>
                      <a:r>
                        <a:rPr lang="it-IT" sz="1600" spc="-5" dirty="0">
                          <a:effectLst/>
                        </a:rPr>
                        <a:t> </a:t>
                      </a:r>
                      <a:r>
                        <a:rPr lang="it-IT" sz="1600" spc="10" dirty="0">
                          <a:effectLst/>
                        </a:rPr>
                        <a:t>f</a:t>
                      </a:r>
                      <a:r>
                        <a:rPr lang="it-IT" sz="1600" spc="-5" dirty="0">
                          <a:effectLst/>
                        </a:rPr>
                        <a:t>a</a:t>
                      </a:r>
                      <a:r>
                        <a:rPr lang="it-IT" sz="1600" dirty="0">
                          <a:effectLst/>
                        </a:rPr>
                        <a:t>s</a:t>
                      </a:r>
                      <a:r>
                        <a:rPr lang="it-IT" sz="1600" spc="5" dirty="0">
                          <a:effectLst/>
                        </a:rPr>
                        <a:t>i</a:t>
                      </a:r>
                      <a:r>
                        <a:rPr lang="it-IT" sz="1600" dirty="0">
                          <a:effectLst/>
                        </a:rPr>
                        <a:t>,</a:t>
                      </a:r>
                      <a:r>
                        <a:rPr lang="it-IT" sz="1600" spc="-20" dirty="0">
                          <a:effectLst/>
                        </a:rPr>
                        <a:t> </a:t>
                      </a:r>
                      <a:r>
                        <a:rPr lang="it-IT" sz="1600" spc="-5" dirty="0">
                          <a:effectLst/>
                        </a:rPr>
                        <a:t>a</a:t>
                      </a:r>
                      <a:r>
                        <a:rPr lang="it-IT" sz="1600" dirty="0">
                          <a:effectLst/>
                        </a:rPr>
                        <a:t>vv</a:t>
                      </a:r>
                      <a:r>
                        <a:rPr lang="it-IT" sz="1600" spc="5" dirty="0">
                          <a:effectLst/>
                        </a:rPr>
                        <a:t>i</a:t>
                      </a:r>
                      <a:r>
                        <a:rPr lang="it-IT" sz="1600" dirty="0">
                          <a:effectLst/>
                        </a:rPr>
                        <a:t>o</a:t>
                      </a:r>
                      <a:r>
                        <a:rPr lang="it-IT" sz="1600" spc="-20" dirty="0">
                          <a:effectLst/>
                        </a:rPr>
                        <a:t> </a:t>
                      </a:r>
                      <a:r>
                        <a:rPr lang="it-IT" sz="1600" dirty="0">
                          <a:effectLst/>
                        </a:rPr>
                        <a:t>s</a:t>
                      </a:r>
                      <a:r>
                        <a:rPr lang="it-IT" sz="1600" spc="-5" dirty="0">
                          <a:effectLst/>
                        </a:rPr>
                        <a:t>ce</a:t>
                      </a:r>
                      <a:r>
                        <a:rPr lang="it-IT" sz="1600" spc="5" dirty="0">
                          <a:effectLst/>
                        </a:rPr>
                        <a:t>l</a:t>
                      </a:r>
                      <a:r>
                        <a:rPr lang="it-IT" sz="1600" spc="15" dirty="0">
                          <a:effectLst/>
                        </a:rPr>
                        <a:t>t</a:t>
                      </a:r>
                      <a:r>
                        <a:rPr lang="it-IT" sz="1600" dirty="0">
                          <a:effectLst/>
                        </a:rPr>
                        <a:t>a</a:t>
                      </a:r>
                      <a:r>
                        <a:rPr lang="it-IT" sz="1600" spc="-35" dirty="0">
                          <a:effectLst/>
                        </a:rPr>
                        <a:t> </a:t>
                      </a:r>
                      <a:r>
                        <a:rPr lang="it-IT" sz="1600" spc="5" dirty="0">
                          <a:effectLst/>
                        </a:rPr>
                        <a:t>d</a:t>
                      </a:r>
                      <a:r>
                        <a:rPr lang="it-IT" sz="1600" spc="-5" dirty="0">
                          <a:effectLst/>
                        </a:rPr>
                        <a:t>e</a:t>
                      </a:r>
                      <a:r>
                        <a:rPr lang="it-IT" sz="1600" spc="5" dirty="0">
                          <a:effectLst/>
                        </a:rPr>
                        <a:t>ll</a:t>
                      </a:r>
                      <a:r>
                        <a:rPr lang="it-IT" sz="1600" dirty="0">
                          <a:effectLst/>
                        </a:rPr>
                        <a:t>a</a:t>
                      </a:r>
                      <a:r>
                        <a:rPr lang="it-IT" sz="1600" spc="-25" dirty="0">
                          <a:effectLst/>
                        </a:rPr>
                        <a:t> </a:t>
                      </a:r>
                      <a:r>
                        <a:rPr lang="it-IT" sz="1600" spc="-5" dirty="0">
                          <a:effectLst/>
                        </a:rPr>
                        <a:t>p</a:t>
                      </a:r>
                      <a:r>
                        <a:rPr lang="it-IT" sz="1600" spc="15" dirty="0">
                          <a:effectLst/>
                        </a:rPr>
                        <a:t>r</a:t>
                      </a:r>
                      <a:r>
                        <a:rPr lang="it-IT" sz="1600" spc="-5" dirty="0">
                          <a:effectLst/>
                        </a:rPr>
                        <a:t>o</a:t>
                      </a:r>
                      <a:r>
                        <a:rPr lang="it-IT" sz="1600" dirty="0">
                          <a:effectLst/>
                        </a:rPr>
                        <a:t>v</a:t>
                      </a:r>
                      <a:r>
                        <a:rPr lang="it-IT" sz="1600" spc="5" dirty="0">
                          <a:effectLst/>
                        </a:rPr>
                        <a:t>in</a:t>
                      </a:r>
                      <a:r>
                        <a:rPr lang="it-IT" sz="1600" spc="-5" dirty="0">
                          <a:effectLst/>
                        </a:rPr>
                        <a:t>c</a:t>
                      </a:r>
                      <a:r>
                        <a:rPr lang="it-IT" sz="1600" spc="5" dirty="0">
                          <a:effectLst/>
                        </a:rPr>
                        <a:t>i</a:t>
                      </a:r>
                      <a:r>
                        <a:rPr lang="it-IT" sz="1600" dirty="0">
                          <a:effectLst/>
                        </a:rPr>
                        <a:t>a</a:t>
                      </a:r>
                      <a:r>
                        <a:rPr lang="it-IT" sz="1600" spc="-35" dirty="0">
                          <a:effectLst/>
                        </a:rPr>
                        <a:t> </a:t>
                      </a:r>
                      <a:r>
                        <a:rPr lang="it-IT" sz="1600" dirty="0">
                          <a:effectLst/>
                        </a:rPr>
                        <a:t>con </a:t>
                      </a:r>
                      <a:r>
                        <a:rPr lang="it-IT" sz="1600" spc="5" dirty="0">
                          <a:effectLst/>
                        </a:rPr>
                        <a:t>sedi</a:t>
                      </a:r>
                      <a:r>
                        <a:rPr lang="it-IT" sz="1600" dirty="0">
                          <a:effectLst/>
                        </a:rPr>
                        <a:t> – </a:t>
                      </a:r>
                      <a:r>
                        <a:rPr lang="it-IT" sz="1600" dirty="0">
                          <a:solidFill>
                            <a:srgbClr val="FFFF00"/>
                          </a:solidFill>
                          <a:effectLst/>
                        </a:rPr>
                        <a:t>entro 11 agosto </a:t>
                      </a:r>
                      <a:r>
                        <a:rPr lang="it-IT" sz="1600" dirty="0">
                          <a:effectLst/>
                        </a:rPr>
                        <a:t>pubblicazione esiti</a:t>
                      </a:r>
                      <a:endParaRPr lang="it-IT" sz="1800" dirty="0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6744">
                <a:tc>
                  <a:txBody>
                    <a:bodyPr/>
                    <a:lstStyle/>
                    <a:p>
                      <a:pPr marL="63500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endParaRPr lang="it-IT" sz="1100" spc="-5" dirty="0">
                        <a:effectLst/>
                      </a:endParaRPr>
                    </a:p>
                    <a:p>
                      <a:pPr marL="63500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16</a:t>
                      </a:r>
                      <a:r>
                        <a:rPr lang="it-IT" sz="1800" spc="-1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800" spc="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A</a:t>
                      </a:r>
                      <a:r>
                        <a:rPr lang="it-IT" sz="1800" spc="1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G</a:t>
                      </a:r>
                      <a:r>
                        <a:rPr lang="it-IT" sz="180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OSTO</a:t>
                      </a:r>
                      <a:r>
                        <a:rPr lang="it-IT" sz="1800" spc="-4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100" dirty="0">
                          <a:effectLst/>
                        </a:rPr>
                        <a:t>- </a:t>
                      </a:r>
                      <a:r>
                        <a:rPr lang="it-IT" sz="1100" spc="5" dirty="0">
                          <a:effectLst/>
                        </a:rPr>
                        <a:t> </a:t>
                      </a:r>
                      <a:r>
                        <a:rPr lang="it-IT" sz="1600" spc="0" dirty="0">
                          <a:effectLst/>
                        </a:rPr>
                        <a:t>T</a:t>
                      </a:r>
                      <a:r>
                        <a:rPr lang="it-IT" sz="1600" dirty="0">
                          <a:effectLst/>
                        </a:rPr>
                        <a:t>erm</a:t>
                      </a:r>
                      <a:r>
                        <a:rPr lang="it-IT" sz="1600" spc="15" dirty="0">
                          <a:effectLst/>
                        </a:rPr>
                        <a:t>i</a:t>
                      </a:r>
                      <a:r>
                        <a:rPr lang="it-IT" sz="1600" spc="-5" dirty="0">
                          <a:effectLst/>
                        </a:rPr>
                        <a:t>n</a:t>
                      </a:r>
                      <a:r>
                        <a:rPr lang="it-IT" sz="1600" dirty="0">
                          <a:effectLst/>
                        </a:rPr>
                        <a:t>e</a:t>
                      </a:r>
                      <a:r>
                        <a:rPr lang="it-IT" sz="1600" spc="-30" dirty="0">
                          <a:effectLst/>
                        </a:rPr>
                        <a:t> </a:t>
                      </a:r>
                      <a:r>
                        <a:rPr lang="it-IT" sz="1600" spc="-5" dirty="0">
                          <a:effectLst/>
                        </a:rPr>
                        <a:t>d</a:t>
                      </a:r>
                      <a:r>
                        <a:rPr lang="it-IT" sz="1600" spc="5" dirty="0">
                          <a:effectLst/>
                        </a:rPr>
                        <a:t>o</a:t>
                      </a:r>
                      <a:r>
                        <a:rPr lang="it-IT" sz="1600" dirty="0">
                          <a:effectLst/>
                        </a:rPr>
                        <a:t>m</a:t>
                      </a:r>
                      <a:r>
                        <a:rPr lang="it-IT" sz="1600" spc="5" dirty="0">
                          <a:effectLst/>
                        </a:rPr>
                        <a:t>a</a:t>
                      </a:r>
                      <a:r>
                        <a:rPr lang="it-IT" sz="1600" spc="-5" dirty="0">
                          <a:effectLst/>
                        </a:rPr>
                        <a:t>n</a:t>
                      </a:r>
                      <a:r>
                        <a:rPr lang="it-IT" sz="1600" spc="5" dirty="0">
                          <a:effectLst/>
                        </a:rPr>
                        <a:t>d</a:t>
                      </a:r>
                      <a:r>
                        <a:rPr lang="it-IT" sz="1600" dirty="0">
                          <a:effectLst/>
                        </a:rPr>
                        <a:t>e</a:t>
                      </a:r>
                      <a:r>
                        <a:rPr lang="it-IT" sz="1600" spc="-50" dirty="0">
                          <a:effectLst/>
                        </a:rPr>
                        <a:t> </a:t>
                      </a:r>
                      <a:r>
                        <a:rPr lang="it-IT" sz="1600" spc="-5" dirty="0">
                          <a:effectLst/>
                        </a:rPr>
                        <a:t>d</a:t>
                      </a:r>
                      <a:r>
                        <a:rPr lang="it-IT" sz="1600" dirty="0">
                          <a:effectLst/>
                        </a:rPr>
                        <a:t>i</a:t>
                      </a:r>
                      <a:r>
                        <a:rPr lang="it-IT" sz="1600" spc="-5" dirty="0">
                          <a:effectLst/>
                        </a:rPr>
                        <a:t> </a:t>
                      </a:r>
                      <a:r>
                        <a:rPr lang="it-IT" sz="1600" dirty="0">
                          <a:effectLst/>
                        </a:rPr>
                        <a:t>s</a:t>
                      </a:r>
                      <a:r>
                        <a:rPr lang="it-IT" sz="1600" spc="5" dirty="0">
                          <a:effectLst/>
                        </a:rPr>
                        <a:t>u</a:t>
                      </a:r>
                      <a:r>
                        <a:rPr lang="it-IT" sz="1600" spc="-5" dirty="0">
                          <a:effectLst/>
                        </a:rPr>
                        <a:t>pp</a:t>
                      </a:r>
                      <a:r>
                        <a:rPr lang="it-IT" sz="1600" spc="15" dirty="0">
                          <a:effectLst/>
                        </a:rPr>
                        <a:t>l</a:t>
                      </a:r>
                      <a:r>
                        <a:rPr lang="it-IT" sz="1600" spc="-5" dirty="0">
                          <a:effectLst/>
                        </a:rPr>
                        <a:t>e</a:t>
                      </a:r>
                      <a:r>
                        <a:rPr lang="it-IT" sz="1600" spc="5" dirty="0">
                          <a:effectLst/>
                        </a:rPr>
                        <a:t>n</a:t>
                      </a:r>
                      <a:r>
                        <a:rPr lang="it-IT" sz="1600" dirty="0">
                          <a:effectLst/>
                        </a:rPr>
                        <a:t>za</a:t>
                      </a:r>
                      <a:r>
                        <a:rPr lang="it-IT" sz="1600" spc="-50" dirty="0">
                          <a:effectLst/>
                        </a:rPr>
                        <a:t> </a:t>
                      </a:r>
                      <a:r>
                        <a:rPr lang="it-IT" sz="1600" spc="-5" dirty="0">
                          <a:effectLst/>
                        </a:rPr>
                        <a:t>d</a:t>
                      </a:r>
                      <a:r>
                        <a:rPr lang="it-IT" sz="1600" dirty="0">
                          <a:effectLst/>
                        </a:rPr>
                        <a:t>a</a:t>
                      </a:r>
                      <a:r>
                        <a:rPr lang="it-IT" sz="1600" spc="-15" dirty="0">
                          <a:effectLst/>
                        </a:rPr>
                        <a:t> </a:t>
                      </a:r>
                      <a:r>
                        <a:rPr lang="it-IT" sz="1600" dirty="0">
                          <a:effectLst/>
                        </a:rPr>
                        <a:t>G</a:t>
                      </a:r>
                      <a:r>
                        <a:rPr lang="it-IT" sz="1600" spc="10" dirty="0">
                          <a:effectLst/>
                        </a:rPr>
                        <a:t>P</a:t>
                      </a:r>
                      <a:r>
                        <a:rPr lang="it-IT" sz="1600" dirty="0">
                          <a:effectLst/>
                        </a:rPr>
                        <a:t>S</a:t>
                      </a:r>
                      <a:r>
                        <a:rPr lang="it-IT" sz="1600" spc="-5" dirty="0">
                          <a:effectLst/>
                        </a:rPr>
                        <a:t> </a:t>
                      </a:r>
                      <a:r>
                        <a:rPr lang="it-IT" sz="1600" dirty="0">
                          <a:effectLst/>
                        </a:rPr>
                        <a:t>e</a:t>
                      </a:r>
                      <a:r>
                        <a:rPr lang="it-IT" sz="1600" spc="-5" dirty="0">
                          <a:effectLst/>
                        </a:rPr>
                        <a:t> </a:t>
                      </a:r>
                      <a:r>
                        <a:rPr lang="it-IT" sz="1600" dirty="0">
                          <a:effectLst/>
                        </a:rPr>
                        <a:t>GAE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80375">
                <a:tc>
                  <a:txBody>
                    <a:bodyPr/>
                    <a:lstStyle/>
                    <a:p>
                      <a:pPr marL="63500">
                        <a:lnSpc>
                          <a:spcPts val="1300"/>
                        </a:lnSpc>
                        <a:spcAft>
                          <a:spcPts val="800"/>
                        </a:spcAft>
                      </a:pPr>
                      <a:r>
                        <a:rPr lang="it-IT" sz="1100" dirty="0">
                          <a:effectLst/>
                        </a:rPr>
                        <a:t> </a:t>
                      </a:r>
                      <a:endParaRPr lang="it-IT" sz="1400" dirty="0">
                        <a:effectLst/>
                      </a:endParaRPr>
                    </a:p>
                    <a:p>
                      <a:pPr marL="6350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11\16 AGOSTO </a:t>
                      </a:r>
                      <a:r>
                        <a:rPr lang="it-IT" sz="1600" dirty="0">
                          <a:effectLst/>
                        </a:rPr>
                        <a:t>A s</a:t>
                      </a:r>
                      <a:r>
                        <a:rPr lang="it-IT" sz="1600" spc="-5" dirty="0">
                          <a:effectLst/>
                        </a:rPr>
                        <a:t>egu</a:t>
                      </a:r>
                      <a:r>
                        <a:rPr lang="it-IT" sz="1600" spc="5" dirty="0">
                          <a:effectLst/>
                        </a:rPr>
                        <a:t>i</a:t>
                      </a:r>
                      <a:r>
                        <a:rPr lang="it-IT" sz="1600" spc="15" dirty="0">
                          <a:effectLst/>
                        </a:rPr>
                        <a:t>r</a:t>
                      </a:r>
                      <a:r>
                        <a:rPr lang="it-IT" sz="1600" dirty="0">
                          <a:effectLst/>
                        </a:rPr>
                        <a:t>e</a:t>
                      </a:r>
                      <a:r>
                        <a:rPr lang="it-IT" sz="1600" spc="-40" dirty="0">
                          <a:effectLst/>
                        </a:rPr>
                        <a:t> </a:t>
                      </a:r>
                      <a:r>
                        <a:rPr lang="it-IT" sz="1600" dirty="0">
                          <a:effectLst/>
                        </a:rPr>
                        <a:t>e</a:t>
                      </a:r>
                      <a:r>
                        <a:rPr lang="it-IT" sz="1600" spc="-5" dirty="0">
                          <a:effectLst/>
                        </a:rPr>
                        <a:t> </a:t>
                      </a:r>
                      <a:r>
                        <a:rPr lang="it-IT" sz="1600" dirty="0">
                          <a:effectLst/>
                        </a:rPr>
                        <a:t>a</a:t>
                      </a:r>
                      <a:r>
                        <a:rPr lang="it-IT" sz="1600" spc="5" dirty="0">
                          <a:effectLst/>
                        </a:rPr>
                        <a:t> </a:t>
                      </a:r>
                      <a:r>
                        <a:rPr lang="it-IT" sz="1600" spc="-5" dirty="0">
                          <a:effectLst/>
                        </a:rPr>
                        <a:t>pa</a:t>
                      </a:r>
                      <a:r>
                        <a:rPr lang="it-IT" sz="1600" dirty="0">
                          <a:effectLst/>
                        </a:rPr>
                        <a:t>r</a:t>
                      </a:r>
                      <a:r>
                        <a:rPr lang="it-IT" sz="1600" spc="15" dirty="0">
                          <a:effectLst/>
                        </a:rPr>
                        <a:t>t</a:t>
                      </a:r>
                      <a:r>
                        <a:rPr lang="it-IT" sz="1600" dirty="0">
                          <a:effectLst/>
                        </a:rPr>
                        <a:t>e,</a:t>
                      </a:r>
                      <a:r>
                        <a:rPr lang="it-IT" sz="1600" spc="-30" dirty="0">
                          <a:effectLst/>
                        </a:rPr>
                        <a:t> </a:t>
                      </a:r>
                      <a:r>
                        <a:rPr lang="it-IT" sz="1600" spc="5" dirty="0">
                          <a:effectLst/>
                        </a:rPr>
                        <a:t>co</a:t>
                      </a:r>
                      <a:r>
                        <a:rPr lang="it-IT" sz="1600" spc="-5" dirty="0">
                          <a:effectLst/>
                        </a:rPr>
                        <a:t>n</a:t>
                      </a:r>
                      <a:r>
                        <a:rPr lang="it-IT" sz="1600" spc="10" dirty="0">
                          <a:effectLst/>
                        </a:rPr>
                        <a:t>f</a:t>
                      </a:r>
                      <a:r>
                        <a:rPr lang="it-IT" sz="1600" spc="-5" dirty="0">
                          <a:effectLst/>
                        </a:rPr>
                        <a:t>e</a:t>
                      </a:r>
                      <a:r>
                        <a:rPr lang="it-IT" sz="1600" dirty="0">
                          <a:effectLst/>
                        </a:rPr>
                        <a:t>r</a:t>
                      </a:r>
                      <a:r>
                        <a:rPr lang="it-IT" sz="1600" spc="5" dirty="0">
                          <a:effectLst/>
                        </a:rPr>
                        <a:t>i</a:t>
                      </a:r>
                      <a:r>
                        <a:rPr lang="it-IT" sz="1600" dirty="0">
                          <a:effectLst/>
                        </a:rPr>
                        <a:t>m</a:t>
                      </a:r>
                      <a:r>
                        <a:rPr lang="it-IT" sz="1600" spc="5" dirty="0">
                          <a:effectLst/>
                        </a:rPr>
                        <a:t>e</a:t>
                      </a:r>
                      <a:r>
                        <a:rPr lang="it-IT" sz="1600" spc="-5" dirty="0">
                          <a:effectLst/>
                        </a:rPr>
                        <a:t>n</a:t>
                      </a:r>
                      <a:r>
                        <a:rPr lang="it-IT" sz="1600" dirty="0">
                          <a:effectLst/>
                        </a:rPr>
                        <a:t>to r</a:t>
                      </a:r>
                      <a:r>
                        <a:rPr lang="it-IT" sz="1600" spc="10" dirty="0">
                          <a:effectLst/>
                        </a:rPr>
                        <a:t>u</a:t>
                      </a:r>
                      <a:r>
                        <a:rPr lang="it-IT" sz="1600" spc="-5" dirty="0">
                          <a:effectLst/>
                        </a:rPr>
                        <a:t>o</a:t>
                      </a:r>
                      <a:r>
                        <a:rPr lang="it-IT" sz="1600" spc="5" dirty="0">
                          <a:effectLst/>
                        </a:rPr>
                        <a:t>l</a:t>
                      </a:r>
                      <a:r>
                        <a:rPr lang="it-IT" sz="1600" dirty="0">
                          <a:effectLst/>
                        </a:rPr>
                        <a:t>i</a:t>
                      </a:r>
                      <a:r>
                        <a:rPr lang="it-IT" sz="1600" spc="-15" dirty="0">
                          <a:effectLst/>
                        </a:rPr>
                        <a:t>  concorso </a:t>
                      </a:r>
                      <a:r>
                        <a:rPr lang="it-IT" sz="1600" dirty="0">
                          <a:effectLst/>
                        </a:rPr>
                        <a:t>st</a:t>
                      </a:r>
                      <a:r>
                        <a:rPr lang="it-IT" sz="1600" spc="5" dirty="0">
                          <a:effectLst/>
                        </a:rPr>
                        <a:t>ra</a:t>
                      </a:r>
                      <a:r>
                        <a:rPr lang="it-IT" sz="1600" spc="-5" dirty="0">
                          <a:effectLst/>
                        </a:rPr>
                        <a:t>o</a:t>
                      </a:r>
                      <a:r>
                        <a:rPr lang="it-IT" sz="1600" dirty="0">
                          <a:effectLst/>
                        </a:rPr>
                        <a:t>rd</a:t>
                      </a:r>
                      <a:r>
                        <a:rPr lang="it-IT" sz="1600" spc="15" dirty="0">
                          <a:effectLst/>
                        </a:rPr>
                        <a:t>i</a:t>
                      </a:r>
                      <a:r>
                        <a:rPr lang="it-IT" sz="1600" spc="-5" dirty="0">
                          <a:effectLst/>
                        </a:rPr>
                        <a:t>na</a:t>
                      </a:r>
                      <a:r>
                        <a:rPr lang="it-IT" sz="1600" dirty="0">
                          <a:effectLst/>
                        </a:rPr>
                        <a:t>r</a:t>
                      </a:r>
                      <a:r>
                        <a:rPr lang="it-IT" sz="1600" spc="5" dirty="0">
                          <a:effectLst/>
                        </a:rPr>
                        <a:t>i</a:t>
                      </a:r>
                      <a:r>
                        <a:rPr lang="it-IT" sz="1600" dirty="0">
                          <a:effectLst/>
                        </a:rPr>
                        <a:t>o</a:t>
                      </a:r>
                      <a:r>
                        <a:rPr lang="it-IT" sz="1600" spc="-55" dirty="0">
                          <a:effectLst/>
                        </a:rPr>
                        <a:t> </a:t>
                      </a:r>
                      <a:r>
                        <a:rPr lang="it-IT" sz="1600" spc="-5" dirty="0">
                          <a:effectLst/>
                        </a:rPr>
                        <a:t>b</a:t>
                      </a:r>
                      <a:r>
                        <a:rPr lang="it-IT" sz="1600" spc="5" dirty="0">
                          <a:effectLst/>
                        </a:rPr>
                        <a:t>i</a:t>
                      </a:r>
                      <a:r>
                        <a:rPr lang="it-IT" sz="1600" dirty="0">
                          <a:effectLst/>
                        </a:rPr>
                        <a:t>s (</a:t>
                      </a:r>
                      <a:r>
                        <a:rPr lang="it-IT" sz="1600" spc="-5" dirty="0">
                          <a:effectLst/>
                        </a:rPr>
                        <a:t> a</a:t>
                      </a:r>
                      <a:r>
                        <a:rPr lang="it-IT" sz="1600" dirty="0">
                          <a:effectLst/>
                        </a:rPr>
                        <a:t>r</a:t>
                      </a:r>
                      <a:r>
                        <a:rPr lang="it-IT" sz="1600" spc="5" dirty="0">
                          <a:effectLst/>
                        </a:rPr>
                        <a:t>tic</a:t>
                      </a:r>
                      <a:r>
                        <a:rPr lang="it-IT" sz="1600" spc="-5" dirty="0">
                          <a:effectLst/>
                        </a:rPr>
                        <a:t>o</a:t>
                      </a:r>
                      <a:r>
                        <a:rPr lang="it-IT" sz="1600" spc="5" dirty="0">
                          <a:effectLst/>
                        </a:rPr>
                        <a:t>l</a:t>
                      </a:r>
                      <a:r>
                        <a:rPr lang="it-IT" sz="1600" dirty="0">
                          <a:effectLst/>
                        </a:rPr>
                        <a:t>o 59 c.</a:t>
                      </a:r>
                      <a:r>
                        <a:rPr lang="it-IT" sz="1600" spc="-25" dirty="0">
                          <a:effectLst/>
                        </a:rPr>
                        <a:t> </a:t>
                      </a:r>
                      <a:r>
                        <a:rPr lang="it-IT" sz="1600" dirty="0">
                          <a:effectLst/>
                        </a:rPr>
                        <a:t>9</a:t>
                      </a:r>
                      <a:r>
                        <a:rPr lang="it-IT" sz="1600" spc="-5" dirty="0">
                          <a:effectLst/>
                        </a:rPr>
                        <a:t> b</a:t>
                      </a:r>
                      <a:r>
                        <a:rPr lang="it-IT" sz="1600" spc="5" dirty="0">
                          <a:effectLst/>
                        </a:rPr>
                        <a:t>i</a:t>
                      </a:r>
                      <a:r>
                        <a:rPr lang="it-IT" sz="1600" dirty="0">
                          <a:effectLst/>
                        </a:rPr>
                        <a:t>s</a:t>
                      </a:r>
                      <a:r>
                        <a:rPr lang="it-IT" sz="1600" spc="-10" dirty="0">
                          <a:effectLst/>
                        </a:rPr>
                        <a:t>  , </a:t>
                      </a:r>
                      <a:r>
                        <a:rPr lang="it-IT" sz="1600" spc="5" dirty="0">
                          <a:effectLst/>
                        </a:rPr>
                        <a:t>c</a:t>
                      </a:r>
                      <a:r>
                        <a:rPr lang="it-IT" sz="1600" spc="-5" dirty="0">
                          <a:effectLst/>
                        </a:rPr>
                        <a:t>o</a:t>
                      </a:r>
                      <a:r>
                        <a:rPr lang="it-IT" sz="1600" dirty="0">
                          <a:effectLst/>
                        </a:rPr>
                        <a:t>n turni </a:t>
                      </a:r>
                    </a:p>
                    <a:p>
                      <a:pPr marL="6350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effectLst/>
                        </a:rPr>
                        <a:t>dedicati e posti già accantonati </a:t>
                      </a:r>
                      <a:r>
                        <a:rPr lang="it-IT" sz="1800" dirty="0">
                          <a:effectLst/>
                        </a:rPr>
                        <a:t>:</a:t>
                      </a:r>
                      <a:r>
                        <a:rPr lang="it-IT" sz="1800" spc="-45" dirty="0">
                          <a:effectLst/>
                        </a:rPr>
                        <a:t> </a:t>
                      </a:r>
                      <a:r>
                        <a:rPr lang="it-IT" sz="1800" spc="5" dirty="0">
                          <a:effectLst/>
                        </a:rPr>
                        <a:t>1</a:t>
                      </a:r>
                      <a:r>
                        <a:rPr lang="it-IT" sz="1800" spc="-5" dirty="0">
                          <a:effectLst/>
                        </a:rPr>
                        <a:t>4</a:t>
                      </a:r>
                      <a:r>
                        <a:rPr lang="it-IT" sz="1800" spc="5" dirty="0">
                          <a:effectLst/>
                        </a:rPr>
                        <a:t>,4</a:t>
                      </a:r>
                      <a:r>
                        <a:rPr lang="it-IT" sz="1800" spc="-5" dirty="0">
                          <a:effectLst/>
                        </a:rPr>
                        <a:t>2</a:t>
                      </a:r>
                      <a:r>
                        <a:rPr lang="it-IT" sz="1800" dirty="0">
                          <a:effectLst/>
                        </a:rPr>
                        <a:t>0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52276">
                <a:tc>
                  <a:txBody>
                    <a:bodyPr/>
                    <a:lstStyle/>
                    <a:p>
                      <a:pPr marL="127000" marR="30797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spc="-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Dal</a:t>
                      </a:r>
                      <a:r>
                        <a:rPr lang="it-IT" sz="1800" spc="-1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800" spc="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r>
                        <a:rPr lang="it-IT" sz="180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r>
                        <a:rPr lang="it-IT" sz="1800" spc="-1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800" spc="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a</a:t>
                      </a:r>
                      <a:r>
                        <a:rPr lang="it-IT" sz="1800" spc="-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go</a:t>
                      </a:r>
                      <a:r>
                        <a:rPr lang="it-IT" sz="180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s</a:t>
                      </a:r>
                      <a:r>
                        <a:rPr lang="it-IT" sz="1800" spc="1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t</a:t>
                      </a:r>
                      <a:r>
                        <a:rPr lang="it-IT" sz="180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o</a:t>
                      </a:r>
                      <a:r>
                        <a:rPr lang="it-IT" sz="1800" spc="-3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800" spc="-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a</a:t>
                      </a:r>
                      <a:r>
                        <a:rPr lang="it-IT" sz="180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l</a:t>
                      </a:r>
                      <a:r>
                        <a:rPr lang="it-IT" sz="1800" spc="-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800" spc="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  <a:r>
                        <a:rPr lang="it-IT" sz="180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r>
                        <a:rPr lang="it-IT" sz="1800" spc="-1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800" spc="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a</a:t>
                      </a:r>
                      <a:r>
                        <a:rPr lang="it-IT" sz="1800" spc="-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go</a:t>
                      </a:r>
                      <a:r>
                        <a:rPr lang="it-IT" sz="180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s</a:t>
                      </a:r>
                      <a:r>
                        <a:rPr lang="it-IT" sz="1800" spc="1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t</a:t>
                      </a:r>
                      <a:r>
                        <a:rPr lang="it-IT" sz="1800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o</a:t>
                      </a:r>
                      <a:r>
                        <a:rPr lang="it-IT" sz="1800" spc="-25" dirty="0"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1100" dirty="0">
                          <a:effectLst/>
                        </a:rPr>
                        <a:t>– </a:t>
                      </a:r>
                      <a:r>
                        <a:rPr lang="it-IT" sz="1600" dirty="0">
                          <a:effectLst/>
                        </a:rPr>
                        <a:t>di massima, </a:t>
                      </a:r>
                      <a:r>
                        <a:rPr lang="it-IT" sz="1600" spc="5" dirty="0">
                          <a:effectLst/>
                        </a:rPr>
                        <a:t>pubblicazione</a:t>
                      </a:r>
                      <a:r>
                        <a:rPr lang="it-IT" sz="1600" spc="-65" dirty="0">
                          <a:effectLst/>
                        </a:rPr>
                        <a:t> </a:t>
                      </a:r>
                      <a:r>
                        <a:rPr lang="it-IT" sz="1600" spc="-5" dirty="0">
                          <a:effectLst/>
                        </a:rPr>
                        <a:t>e</a:t>
                      </a:r>
                      <a:r>
                        <a:rPr lang="it-IT" sz="1600" dirty="0">
                          <a:effectLst/>
                        </a:rPr>
                        <a:t>s</a:t>
                      </a:r>
                      <a:r>
                        <a:rPr lang="it-IT" sz="1600" spc="5" dirty="0">
                          <a:effectLst/>
                        </a:rPr>
                        <a:t>i</a:t>
                      </a:r>
                      <a:r>
                        <a:rPr lang="it-IT" sz="1600" dirty="0">
                          <a:effectLst/>
                        </a:rPr>
                        <a:t>ti</a:t>
                      </a:r>
                      <a:r>
                        <a:rPr lang="it-IT" sz="1600" spc="-20" dirty="0">
                          <a:effectLst/>
                        </a:rPr>
                        <a:t> </a:t>
                      </a:r>
                      <a:r>
                        <a:rPr lang="it-IT" sz="1600" spc="-5" dirty="0">
                          <a:effectLst/>
                        </a:rPr>
                        <a:t>no</a:t>
                      </a:r>
                      <a:r>
                        <a:rPr lang="it-IT" sz="1600" spc="10" dirty="0">
                          <a:effectLst/>
                        </a:rPr>
                        <a:t>m</a:t>
                      </a:r>
                      <a:r>
                        <a:rPr lang="it-IT" sz="1600" spc="5" dirty="0">
                          <a:effectLst/>
                        </a:rPr>
                        <a:t>i</a:t>
                      </a:r>
                      <a:r>
                        <a:rPr lang="it-IT" sz="1600" spc="-5" dirty="0">
                          <a:effectLst/>
                        </a:rPr>
                        <a:t>n</a:t>
                      </a:r>
                      <a:r>
                        <a:rPr lang="it-IT" sz="1600" dirty="0">
                          <a:effectLst/>
                        </a:rPr>
                        <a:t>e</a:t>
                      </a:r>
                      <a:r>
                        <a:rPr lang="it-IT" sz="1600" spc="-40" dirty="0">
                          <a:effectLst/>
                        </a:rPr>
                        <a:t> </a:t>
                      </a:r>
                      <a:r>
                        <a:rPr lang="it-IT" sz="1600" dirty="0">
                          <a:effectLst/>
                        </a:rPr>
                        <a:t>a</a:t>
                      </a:r>
                      <a:r>
                        <a:rPr lang="it-IT" sz="1600" spc="-5" dirty="0">
                          <a:effectLst/>
                        </a:rPr>
                        <a:t> </a:t>
                      </a:r>
                      <a:r>
                        <a:rPr lang="it-IT" sz="1600" dirty="0">
                          <a:effectLst/>
                        </a:rPr>
                        <a:t>TD</a:t>
                      </a:r>
                      <a:r>
                        <a:rPr lang="it-IT" sz="1600" spc="-5" dirty="0">
                          <a:effectLst/>
                        </a:rPr>
                        <a:t> d</a:t>
                      </a:r>
                      <a:r>
                        <a:rPr lang="it-IT" sz="1600" dirty="0">
                          <a:effectLst/>
                        </a:rPr>
                        <a:t>a</a:t>
                      </a:r>
                      <a:r>
                        <a:rPr lang="it-IT" sz="1600" spc="-15" dirty="0">
                          <a:effectLst/>
                        </a:rPr>
                        <a:t> </a:t>
                      </a:r>
                      <a:r>
                        <a:rPr lang="it-IT" sz="1600" spc="10" dirty="0">
                          <a:effectLst/>
                        </a:rPr>
                        <a:t>G</a:t>
                      </a:r>
                      <a:r>
                        <a:rPr lang="it-IT" sz="1600" dirty="0">
                          <a:effectLst/>
                        </a:rPr>
                        <a:t>PS</a:t>
                      </a:r>
                      <a:r>
                        <a:rPr lang="it-IT" sz="1600" spc="-25" dirty="0">
                          <a:effectLst/>
                        </a:rPr>
                        <a:t> </a:t>
                      </a:r>
                      <a:r>
                        <a:rPr lang="it-IT" sz="1600" dirty="0">
                          <a:effectLst/>
                        </a:rPr>
                        <a:t>e</a:t>
                      </a:r>
                      <a:r>
                        <a:rPr lang="it-IT" sz="1600" spc="-5" dirty="0">
                          <a:effectLst/>
                        </a:rPr>
                        <a:t> </a:t>
                      </a:r>
                      <a:r>
                        <a:rPr lang="it-IT" sz="1600" dirty="0">
                          <a:effectLst/>
                        </a:rPr>
                        <a:t>GAE–</a:t>
                      </a:r>
                      <a:r>
                        <a:rPr lang="it-IT" sz="1600" spc="5" dirty="0">
                          <a:effectLst/>
                        </a:rPr>
                        <a:t> s</a:t>
                      </a:r>
                      <a:r>
                        <a:rPr lang="it-IT" sz="1600" spc="-5" dirty="0">
                          <a:effectLst/>
                        </a:rPr>
                        <a:t>e</a:t>
                      </a:r>
                      <a:r>
                        <a:rPr lang="it-IT" sz="1600" dirty="0">
                          <a:effectLst/>
                        </a:rPr>
                        <a:t>co</a:t>
                      </a:r>
                      <a:r>
                        <a:rPr lang="it-IT" sz="1600" spc="5" dirty="0">
                          <a:effectLst/>
                        </a:rPr>
                        <a:t>nd</a:t>
                      </a:r>
                      <a:r>
                        <a:rPr lang="it-IT" sz="1600" dirty="0">
                          <a:effectLst/>
                        </a:rPr>
                        <a:t>o</a:t>
                      </a:r>
                      <a:r>
                        <a:rPr lang="it-IT" sz="1600" spc="-25" dirty="0">
                          <a:effectLst/>
                        </a:rPr>
                        <a:t> </a:t>
                      </a:r>
                      <a:r>
                        <a:rPr lang="it-IT" sz="1600" dirty="0">
                          <a:effectLst/>
                        </a:rPr>
                        <a:t>le</a:t>
                      </a:r>
                      <a:r>
                        <a:rPr lang="it-IT" sz="1600" spc="-10" dirty="0">
                          <a:effectLst/>
                        </a:rPr>
                        <a:t> </a:t>
                      </a:r>
                      <a:r>
                        <a:rPr lang="it-IT" sz="1600" spc="5" dirty="0">
                          <a:effectLst/>
                        </a:rPr>
                        <a:t>d</a:t>
                      </a:r>
                      <a:r>
                        <a:rPr lang="it-IT" sz="1600" spc="-5" dirty="0">
                          <a:effectLst/>
                        </a:rPr>
                        <a:t>e</a:t>
                      </a:r>
                      <a:r>
                        <a:rPr lang="it-IT" sz="1600" dirty="0">
                          <a:effectLst/>
                        </a:rPr>
                        <a:t>ci</a:t>
                      </a:r>
                      <a:r>
                        <a:rPr lang="it-IT" sz="1600" spc="5" dirty="0">
                          <a:effectLst/>
                        </a:rPr>
                        <a:t>s</a:t>
                      </a:r>
                      <a:r>
                        <a:rPr lang="it-IT" sz="1600" dirty="0">
                          <a:effectLst/>
                        </a:rPr>
                        <a:t>io</a:t>
                      </a:r>
                      <a:r>
                        <a:rPr lang="it-IT" sz="1600" spc="5" dirty="0">
                          <a:effectLst/>
                        </a:rPr>
                        <a:t>n</a:t>
                      </a:r>
                      <a:r>
                        <a:rPr lang="it-IT" sz="1600" dirty="0">
                          <a:effectLst/>
                        </a:rPr>
                        <a:t>i</a:t>
                      </a:r>
                      <a:r>
                        <a:rPr lang="it-IT" sz="1600" spc="-30" dirty="0">
                          <a:effectLst/>
                        </a:rPr>
                        <a:t> </a:t>
                      </a:r>
                      <a:r>
                        <a:rPr lang="it-IT" sz="1600" dirty="0">
                          <a:effectLst/>
                        </a:rPr>
                        <a:t>as</a:t>
                      </a:r>
                      <a:r>
                        <a:rPr lang="it-IT" sz="1600" spc="-10" dirty="0">
                          <a:effectLst/>
                        </a:rPr>
                        <a:t>s</a:t>
                      </a:r>
                      <a:r>
                        <a:rPr lang="it-IT" sz="1600" spc="5" dirty="0">
                          <a:effectLst/>
                        </a:rPr>
                        <a:t>un</a:t>
                      </a:r>
                      <a:r>
                        <a:rPr lang="it-IT" sz="1600" dirty="0">
                          <a:effectLst/>
                        </a:rPr>
                        <a:t>te</a:t>
                      </a:r>
                      <a:r>
                        <a:rPr lang="it-IT" sz="1600" spc="-30" dirty="0">
                          <a:effectLst/>
                        </a:rPr>
                        <a:t> </a:t>
                      </a:r>
                      <a:r>
                        <a:rPr lang="it-IT" sz="1600" spc="5" dirty="0">
                          <a:effectLst/>
                        </a:rPr>
                        <a:t>a</a:t>
                      </a:r>
                      <a:r>
                        <a:rPr lang="it-IT" sz="1600" dirty="0">
                          <a:effectLst/>
                        </a:rPr>
                        <a:t>i l</a:t>
                      </a:r>
                      <a:r>
                        <a:rPr lang="it-IT" sz="1600" spc="10" dirty="0">
                          <a:effectLst/>
                        </a:rPr>
                        <a:t>i</a:t>
                      </a:r>
                      <a:r>
                        <a:rPr lang="it-IT" sz="1600" spc="-5" dirty="0">
                          <a:effectLst/>
                        </a:rPr>
                        <a:t>v</a:t>
                      </a:r>
                      <a:r>
                        <a:rPr lang="it-IT" sz="1600" spc="5" dirty="0">
                          <a:effectLst/>
                        </a:rPr>
                        <a:t>e</a:t>
                      </a:r>
                      <a:r>
                        <a:rPr lang="it-IT" sz="1600" dirty="0">
                          <a:effectLst/>
                        </a:rPr>
                        <a:t>lli</a:t>
                      </a:r>
                      <a:r>
                        <a:rPr lang="it-IT" sz="1600" spc="-20" dirty="0">
                          <a:effectLst/>
                        </a:rPr>
                        <a:t> </a:t>
                      </a:r>
                      <a:r>
                        <a:rPr lang="it-IT" sz="1600" spc="15" dirty="0">
                          <a:effectLst/>
                        </a:rPr>
                        <a:t>r</a:t>
                      </a:r>
                      <a:r>
                        <a:rPr lang="it-IT" sz="1600" spc="-5" dirty="0">
                          <a:effectLst/>
                        </a:rPr>
                        <a:t>e</a:t>
                      </a:r>
                      <a:r>
                        <a:rPr lang="it-IT" sz="1600" dirty="0">
                          <a:effectLst/>
                        </a:rPr>
                        <a:t>gio</a:t>
                      </a:r>
                      <a:r>
                        <a:rPr lang="it-IT" sz="1600" spc="5" dirty="0">
                          <a:effectLst/>
                        </a:rPr>
                        <a:t>n</a:t>
                      </a:r>
                      <a:r>
                        <a:rPr lang="it-IT" sz="1600" dirty="0">
                          <a:effectLst/>
                        </a:rPr>
                        <a:t>ali</a:t>
                      </a:r>
                      <a:r>
                        <a:rPr lang="it-IT" sz="1600" spc="-30" dirty="0">
                          <a:effectLst/>
                        </a:rPr>
                        <a:t> </a:t>
                      </a:r>
                      <a:r>
                        <a:rPr lang="it-IT" sz="1600" dirty="0">
                          <a:effectLst/>
                        </a:rPr>
                        <a:t>e</a:t>
                      </a:r>
                      <a:r>
                        <a:rPr lang="it-IT" sz="1600" spc="-10" dirty="0">
                          <a:effectLst/>
                        </a:rPr>
                        <a:t> </a:t>
                      </a:r>
                      <a:r>
                        <a:rPr lang="it-IT" sz="1600" spc="5" dirty="0">
                          <a:effectLst/>
                        </a:rPr>
                        <a:t>p</a:t>
                      </a:r>
                      <a:r>
                        <a:rPr lang="it-IT" sz="1600" dirty="0">
                          <a:effectLst/>
                        </a:rPr>
                        <a:t>r</a:t>
                      </a:r>
                      <a:r>
                        <a:rPr lang="it-IT" sz="1600" spc="5" dirty="0">
                          <a:effectLst/>
                        </a:rPr>
                        <a:t>o</a:t>
                      </a:r>
                      <a:r>
                        <a:rPr lang="it-IT" sz="1600" spc="-5" dirty="0">
                          <a:effectLst/>
                        </a:rPr>
                        <a:t>v</a:t>
                      </a:r>
                      <a:r>
                        <a:rPr lang="it-IT" sz="1600" dirty="0">
                          <a:effectLst/>
                        </a:rPr>
                        <a:t>i</a:t>
                      </a:r>
                      <a:r>
                        <a:rPr lang="it-IT" sz="1600" spc="5" dirty="0">
                          <a:effectLst/>
                        </a:rPr>
                        <a:t>n</a:t>
                      </a:r>
                      <a:r>
                        <a:rPr lang="it-IT" sz="1600" spc="10" dirty="0">
                          <a:effectLst/>
                        </a:rPr>
                        <a:t>c</a:t>
                      </a:r>
                      <a:r>
                        <a:rPr lang="it-IT" sz="1600" dirty="0">
                          <a:effectLst/>
                        </a:rPr>
                        <a:t>iali</a:t>
                      </a:r>
                      <a:r>
                        <a:rPr lang="it-IT" sz="1600" spc="-25" dirty="0">
                          <a:effectLst/>
                        </a:rPr>
                        <a:t> </a:t>
                      </a:r>
                      <a:r>
                        <a:rPr lang="it-IT" sz="1600" dirty="0">
                          <a:effectLst/>
                        </a:rPr>
                        <a:t>e</a:t>
                      </a:r>
                      <a:r>
                        <a:rPr lang="it-IT" sz="1600" spc="-10" dirty="0">
                          <a:effectLst/>
                        </a:rPr>
                        <a:t> </a:t>
                      </a:r>
                      <a:r>
                        <a:rPr lang="it-IT" sz="1600" dirty="0">
                          <a:effectLst/>
                        </a:rPr>
                        <a:t>a gli</a:t>
                      </a:r>
                      <a:r>
                        <a:rPr lang="it-IT" sz="1600" spc="-10" dirty="0">
                          <a:effectLst/>
                        </a:rPr>
                        <a:t> </a:t>
                      </a:r>
                      <a:r>
                        <a:rPr lang="it-IT" sz="1600" spc="10" dirty="0">
                          <a:effectLst/>
                        </a:rPr>
                        <a:t>e</a:t>
                      </a:r>
                      <a:r>
                        <a:rPr lang="it-IT" sz="1600" spc="5" dirty="0">
                          <a:effectLst/>
                        </a:rPr>
                        <a:t>v</a:t>
                      </a:r>
                      <a:r>
                        <a:rPr lang="it-IT" sz="1600" spc="-5" dirty="0">
                          <a:effectLst/>
                        </a:rPr>
                        <a:t>e</a:t>
                      </a:r>
                      <a:r>
                        <a:rPr lang="it-IT" sz="1600" spc="5" dirty="0">
                          <a:effectLst/>
                        </a:rPr>
                        <a:t>n</a:t>
                      </a:r>
                      <a:r>
                        <a:rPr lang="it-IT" sz="1600" dirty="0">
                          <a:effectLst/>
                        </a:rPr>
                        <a:t>t</a:t>
                      </a:r>
                      <a:r>
                        <a:rPr lang="it-IT" sz="1600" spc="5" dirty="0">
                          <a:effectLst/>
                        </a:rPr>
                        <a:t>u</a:t>
                      </a:r>
                      <a:r>
                        <a:rPr lang="it-IT" sz="1600" dirty="0">
                          <a:effectLst/>
                        </a:rPr>
                        <a:t>ali</a:t>
                      </a:r>
                      <a:r>
                        <a:rPr lang="it-IT" sz="1600" spc="-35" dirty="0">
                          <a:effectLst/>
                        </a:rPr>
                        <a:t> </a:t>
                      </a:r>
                      <a:r>
                        <a:rPr lang="it-IT" sz="1600" dirty="0">
                          <a:effectLst/>
                        </a:rPr>
                        <a:t>ricor</a:t>
                      </a:r>
                      <a:r>
                        <a:rPr lang="it-IT" sz="1600" spc="-5" dirty="0">
                          <a:effectLst/>
                        </a:rPr>
                        <a:t>s</a:t>
                      </a:r>
                      <a:r>
                        <a:rPr lang="it-IT" sz="1600" dirty="0">
                          <a:effectLst/>
                        </a:rPr>
                        <a:t>i avanzati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4097" name="Immagine 2" descr="logo fg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5412" y="237392"/>
            <a:ext cx="1663174" cy="448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230563" y="2241550"/>
            <a:ext cx="1456462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704118" y="6425165"/>
            <a:ext cx="1068265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3513" algn="l"/>
              </a:tabLst>
            </a:pPr>
            <a:r>
              <a:rPr lang="it-IT" altLang="it-IT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it-IT" altLang="it-IT" sz="1600" b="1" dirty="0">
                <a:solidFill>
                  <a:schemeClr val="bg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cura della prof </a:t>
            </a:r>
            <a:r>
              <a:rPr lang="it-IT" altLang="it-IT" sz="1600" b="1" dirty="0" err="1">
                <a:solidFill>
                  <a:schemeClr val="bg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ssa</a:t>
            </a:r>
            <a:r>
              <a:rPr lang="it-IT" altLang="it-IT" sz="1600" b="1" dirty="0">
                <a:solidFill>
                  <a:schemeClr val="bg2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Giovannini Patrizia   con la partecipazione del coordinamento precari Gilda Nazionale </a:t>
            </a:r>
            <a:endParaRPr kumimoji="0" lang="it-IT" altLang="it-IT" b="0" i="0" u="none" strike="noStrike" cap="none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56661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400" dirty="0">
                <a:solidFill>
                  <a:srgbClr val="0070C0"/>
                </a:solidFill>
                <a:latin typeface="Arial Black" panose="020B0A04020102020204" pitchFamily="34" charset="0"/>
              </a:rPr>
              <a:t>LE PRINCIPALI  </a:t>
            </a:r>
            <a:r>
              <a:rPr lang="it-IT" sz="2400">
                <a:solidFill>
                  <a:srgbClr val="0070C0"/>
                </a:solidFill>
                <a:latin typeface="Arial Black" panose="020B0A04020102020204" pitchFamily="34" charset="0"/>
              </a:rPr>
              <a:t>NOVITA</a:t>
            </a:r>
            <a:r>
              <a:rPr lang="it-IT" sz="2800" b="1">
                <a:solidFill>
                  <a:srgbClr val="0070C0"/>
                </a:solidFill>
                <a:latin typeface="Arial Black" panose="020B0A04020102020204" pitchFamily="34" charset="0"/>
              </a:rPr>
              <a:t>’ su </a:t>
            </a:r>
            <a:br>
              <a:rPr lang="it-IT" sz="2800" b="1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r>
              <a:rPr lang="it-IT" sz="2800" b="1" dirty="0">
                <a:solidFill>
                  <a:srgbClr val="0070C0"/>
                </a:solidFill>
                <a:latin typeface="Arial Black" panose="020B0A04020102020204" pitchFamily="34" charset="0"/>
              </a:rPr>
              <a:t>informatizzazione nomine </a:t>
            </a:r>
            <a:r>
              <a:rPr lang="it-IT" sz="2800" b="1">
                <a:solidFill>
                  <a:srgbClr val="0070C0"/>
                </a:solidFill>
                <a:latin typeface="Arial Black" panose="020B0A04020102020204" pitchFamily="34" charset="0"/>
              </a:rPr>
              <a:t>supplenze 22\23</a:t>
            </a:r>
            <a:endParaRPr lang="it-IT" sz="28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26875"/>
            <a:ext cx="10515600" cy="4521500"/>
          </a:xfrm>
        </p:spPr>
        <p:txBody>
          <a:bodyPr>
            <a:normAutofit fontScale="25000" lnSpcReduction="20000"/>
          </a:bodyPr>
          <a:lstStyle/>
          <a:p>
            <a:r>
              <a:rPr lang="it-IT" sz="4800" dirty="0"/>
              <a:t>La domanda rispecchia in buona parte l’impostazione di quella dello scorso anno, tuttavia   gli elementi di novità sono soprattutto : </a:t>
            </a:r>
            <a:r>
              <a:rPr lang="it-IT" sz="4800" b="1" dirty="0"/>
              <a:t>l’inserimento nella medesima schermata della voce relativa alle supplenze e al ruolo  art 59 c 4 e l’inserimento  della possibilità di scegliere di partecipare  o meno per supplenze e ruolo    da GAE  o GPS  per chi incluso con riserva </a:t>
            </a:r>
            <a:r>
              <a:rPr lang="it-IT" sz="4800" dirty="0"/>
              <a:t> dopo l’accesso con lo </a:t>
            </a:r>
            <a:r>
              <a:rPr lang="it-IT" sz="4800" dirty="0" err="1"/>
              <a:t>Spid</a:t>
            </a:r>
            <a:r>
              <a:rPr lang="it-IT" sz="4800" dirty="0"/>
              <a:t>  e le pagine di accesso alla domanda ,</a:t>
            </a:r>
          </a:p>
          <a:p>
            <a:pPr lvl="0"/>
            <a:r>
              <a:rPr lang="it-IT" sz="4800" b="1" dirty="0"/>
              <a:t>Nella sezione disposizioni comuni viene estesa al personale a tempo determinato la possibilità di differire la presa di servizio</a:t>
            </a:r>
            <a:r>
              <a:rPr lang="it-IT" sz="4800" dirty="0"/>
              <a:t> per i casi contemplati dalla normativa (a titolo esemplificativo. Maternità’, malattia, infortunio.).</a:t>
            </a:r>
          </a:p>
          <a:p>
            <a:pPr lvl="0"/>
            <a:r>
              <a:rPr lang="it-IT" sz="4800" b="1" dirty="0">
                <a:solidFill>
                  <a:srgbClr val="0070C0"/>
                </a:solidFill>
              </a:rPr>
              <a:t>Riguardo alle supplenze da graduatorie di istituto </a:t>
            </a:r>
            <a:r>
              <a:rPr lang="it-IT" sz="4800" b="1" dirty="0"/>
              <a:t>, in caso di loro </a:t>
            </a:r>
            <a:r>
              <a:rPr lang="it-IT" sz="4800" b="1" dirty="0">
                <a:solidFill>
                  <a:srgbClr val="0070C0"/>
                </a:solidFill>
              </a:rPr>
              <a:t>esaurimento</a:t>
            </a:r>
            <a:r>
              <a:rPr lang="it-IT" sz="4800" b="1" dirty="0"/>
              <a:t> , </a:t>
            </a:r>
            <a:r>
              <a:rPr lang="it-IT" sz="4800" b="1" dirty="0">
                <a:solidFill>
                  <a:srgbClr val="0070C0"/>
                </a:solidFill>
              </a:rPr>
              <a:t>anche negli istituti viciniori </a:t>
            </a:r>
            <a:r>
              <a:rPr lang="it-IT" sz="4800" b="1" dirty="0"/>
              <a:t>, </a:t>
            </a:r>
            <a:r>
              <a:rPr lang="it-IT" sz="4800" b="1" dirty="0">
                <a:solidFill>
                  <a:srgbClr val="C00000"/>
                </a:solidFill>
              </a:rPr>
              <a:t>si rinvia alle domande </a:t>
            </a:r>
            <a:r>
              <a:rPr lang="it-IT" sz="4800" b="1" dirty="0"/>
              <a:t>di messa a disposizione </a:t>
            </a:r>
            <a:r>
              <a:rPr lang="it-IT" sz="4800" b="1" dirty="0">
                <a:solidFill>
                  <a:srgbClr val="C00000"/>
                </a:solidFill>
              </a:rPr>
              <a:t>((MAD)  di chi non sia inserito in alcuna graduatoria della stessa o di altra provincia  e  </a:t>
            </a:r>
            <a:r>
              <a:rPr lang="it-IT" sz="4800" b="1" dirty="0"/>
              <a:t>che devono contenere le medesime dichiarazioni in autocertificazione  delle GI ,da quest’anno  poi sono soggette agli stessi vincoli e criteri  previsti dall’OM 112 ivi incluse le sanzioni previste  all’ art 14 – OM 112</a:t>
            </a:r>
            <a:endParaRPr lang="it-IT" sz="4800" dirty="0"/>
          </a:p>
          <a:p>
            <a:pPr marL="0" indent="0">
              <a:buNone/>
            </a:pPr>
            <a:r>
              <a:rPr lang="it-IT" sz="4800" b="1" dirty="0">
                <a:solidFill>
                  <a:srgbClr val="C00000"/>
                </a:solidFill>
              </a:rPr>
              <a:t>La prima schermata specifica   riporta  </a:t>
            </a:r>
            <a:r>
              <a:rPr lang="it-IT" sz="4800" b="1" dirty="0"/>
              <a:t>più sezioni comprese quelle relative alla richiesta di partecipazione per il ruolo da ! Fascia di sostegno  </a:t>
            </a:r>
            <a:r>
              <a:rPr lang="it-IT" sz="4800" b="1" dirty="0">
                <a:solidFill>
                  <a:srgbClr val="0070C0"/>
                </a:solidFill>
              </a:rPr>
              <a:t>e quindi contiene  6 </a:t>
            </a:r>
            <a:r>
              <a:rPr lang="it-IT" sz="4800" b="1" dirty="0">
                <a:solidFill>
                  <a:srgbClr val="C00000"/>
                </a:solidFill>
              </a:rPr>
              <a:t>voci</a:t>
            </a:r>
            <a:r>
              <a:rPr lang="it-IT" sz="4800" dirty="0"/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4800" dirty="0"/>
              <a:t> </a:t>
            </a:r>
            <a:r>
              <a:rPr lang="it-IT" sz="5600" b="1" dirty="0">
                <a:solidFill>
                  <a:srgbClr val="C00000"/>
                </a:solidFill>
              </a:rPr>
              <a:t>Gli Insegnamenti  </a:t>
            </a:r>
            <a:r>
              <a:rPr lang="it-IT" sz="5600" dirty="0"/>
              <a:t>- ( inserite vicino alle  graduatorie ,2 colonne ,  di cui 1 con dichiarazione inclusione con riserva , la 2 con la possibilità di rinunciare   alle supplenze con inclusione con Riserva)  e la seconda parte della pagina  richiede il  possesso dei requisiti  rispetto ai posti speciali e di metodi differenziati 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5600" b="1" dirty="0">
                <a:solidFill>
                  <a:srgbClr val="C00000"/>
                </a:solidFill>
              </a:rPr>
              <a:t>dichiarazione possesso requisiti partecipazione finalizzata  al  ruolo da 1 Fascia GPS Sostegno </a:t>
            </a:r>
            <a:r>
              <a:rPr lang="it-IT" sz="5600" b="1" dirty="0"/>
              <a:t>-</a:t>
            </a:r>
            <a:r>
              <a:rPr lang="it-IT" sz="5600" dirty="0"/>
              <a:t>   </a:t>
            </a:r>
            <a:r>
              <a:rPr lang="it-IT" sz="5600" b="1" dirty="0"/>
              <a:t>bisogna solo cliccare  per accettazione </a:t>
            </a:r>
            <a:r>
              <a:rPr lang="it-IT" sz="5600" dirty="0"/>
              <a:t>( non necessita inserire i servizi come lo scorso anno )  </a:t>
            </a:r>
            <a:r>
              <a:rPr lang="it-IT" sz="5600" dirty="0">
                <a:solidFill>
                  <a:srgbClr val="0070C0"/>
                </a:solidFill>
              </a:rPr>
              <a:t>( sezione per il ruolo sostegno per chi inserito in 1 fascia  </a:t>
            </a:r>
            <a:r>
              <a:rPr lang="it-IT" sz="5600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5600" b="1" dirty="0">
                <a:solidFill>
                  <a:srgbClr val="C00000"/>
                </a:solidFill>
              </a:rPr>
              <a:t>Le espressioni preferenze  supplenze annuali </a:t>
            </a:r>
            <a:r>
              <a:rPr lang="it-IT" sz="5600" dirty="0"/>
              <a:t>( scuole , comuni distretti</a:t>
            </a:r>
            <a:r>
              <a:rPr lang="it-IT" sz="5600" b="1" dirty="0"/>
              <a:t>)   </a:t>
            </a:r>
            <a:r>
              <a:rPr lang="it-IT" sz="5600" b="1" dirty="0">
                <a:solidFill>
                  <a:srgbClr val="C00000"/>
                </a:solidFill>
              </a:rPr>
              <a:t>finalizzate  al ruolo da  GPS 1 Fascia sostegno   art 59 c 4 DL 73\21</a:t>
            </a:r>
            <a:r>
              <a:rPr lang="it-IT" sz="5600" dirty="0"/>
              <a:t>( scelta delle scuole,  per preferenze puntuali o   codici sintetici , comuni e distretti) ( </a:t>
            </a:r>
            <a:r>
              <a:rPr lang="it-IT" sz="5600" dirty="0">
                <a:solidFill>
                  <a:srgbClr val="0070C0"/>
                </a:solidFill>
              </a:rPr>
              <a:t>sezione ruolo sostegno  per chi inserito in 1 fascia )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5600" b="1" dirty="0"/>
              <a:t>L’espressione delle preferenze  supplenze annuali   e fino al termine attività didattiche  (per le supplenze da GAE e GPS </a:t>
            </a:r>
            <a:r>
              <a:rPr lang="it-IT" sz="5600" dirty="0"/>
              <a:t> con   inserimento delle 150 preferenze totali, scuole ,   preferenze sintetiche ,  tipologia di posto , di  cattedra , di  tipologia completamento  </a:t>
            </a:r>
            <a:r>
              <a:rPr lang="it-IT" sz="5600" dirty="0" err="1"/>
              <a:t>ecc</a:t>
            </a:r>
            <a:r>
              <a:rPr lang="it-IT" sz="5600" dirty="0"/>
              <a:t>) </a:t>
            </a:r>
            <a:r>
              <a:rPr lang="it-IT" sz="5600" b="1" dirty="0">
                <a:solidFill>
                  <a:srgbClr val="0070C0"/>
                </a:solidFill>
              </a:rPr>
              <a:t>( sezione   richiesta supplenze )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5600" b="1" dirty="0"/>
              <a:t>Titoli di riserva ( </a:t>
            </a:r>
            <a:r>
              <a:rPr lang="it-IT" sz="5600" dirty="0"/>
              <a:t>si possono solo visualizzare se si erano dichiarate al momento dell’inserimento nelle GPS )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5600" b="1" dirty="0"/>
              <a:t>Precedenze  di cui alla Legge  104  \1992 </a:t>
            </a:r>
            <a:r>
              <a:rPr lang="it-IT" sz="5600" dirty="0"/>
              <a:t>( in questa sezione necessita inserire  e allegare la certificazione  e d le eventuali dichiarazioni  previste per  l’assistenza  </a:t>
            </a:r>
          </a:p>
          <a:p>
            <a:pPr marL="0" indent="0">
              <a:buNone/>
            </a:pPr>
            <a:r>
              <a:rPr lang="it-IT" sz="4800" b="1" dirty="0"/>
              <a:t>NON E’ PRESENTE ALCUNA SEZIONE CHE RIGUARDI </a:t>
            </a:r>
            <a:r>
              <a:rPr lang="it-IT" sz="4800" b="1" dirty="0">
                <a:solidFill>
                  <a:srgbClr val="0070C0"/>
                </a:solidFill>
              </a:rPr>
              <a:t>LA CALL VELOCE</a:t>
            </a:r>
            <a:r>
              <a:rPr lang="it-IT" sz="4800" b="1" dirty="0"/>
              <a:t>, Verso cui sarà aperto uno specifico spazio nelle istanze on line, a partire dal 4 agosto fino all’8 agosto 2022 </a:t>
            </a:r>
            <a:r>
              <a:rPr lang="it-IT" sz="4800" dirty="0"/>
              <a:t>-   ED ENTRO L’11 AGOSTO DOVRANNO ESSERE PUBBLICATI  GLI ESITI</a:t>
            </a:r>
          </a:p>
          <a:p>
            <a:endParaRPr lang="it-IT" sz="2000" dirty="0"/>
          </a:p>
        </p:txBody>
      </p:sp>
      <p:pic>
        <p:nvPicPr>
          <p:cNvPr id="4" name="Immagine 3" descr="http://www.gildains.it/img/crp/logo_fgu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535" y="365125"/>
            <a:ext cx="1477082" cy="762000"/>
          </a:xfrm>
          <a:prstGeom prst="rect">
            <a:avLst/>
          </a:prstGeom>
          <a:noFill/>
        </p:spPr>
      </p:pic>
      <p:pic>
        <p:nvPicPr>
          <p:cNvPr id="5" name="Immagine 3" descr="Descrizione: Descrizione: http://mail.google.com/mail/?attid=0.1&amp;disp=emb&amp;view=att&amp;th=117f90cea12638a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5111" y="365125"/>
            <a:ext cx="1360731" cy="80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5422" y="6448125"/>
            <a:ext cx="1068265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3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3513" algn="l"/>
              </a:tabLst>
            </a:pPr>
            <a:r>
              <a:rPr lang="it-IT" altLang="it-IT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it-IT" altLang="it-IT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cura della prof </a:t>
            </a:r>
            <a:r>
              <a:rPr lang="it-IT" altLang="it-IT" sz="11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ssa</a:t>
            </a:r>
            <a:r>
              <a:rPr lang="it-IT" altLang="it-IT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Giovannini Patrizia   con la partecipazione del coordinamento precari Gilda Nazionale </a:t>
            </a:r>
            <a:endParaRPr kumimoji="0" lang="it-IT" altLang="it-IT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083087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1437</Words>
  <Application>Microsoft Office PowerPoint</Application>
  <PresentationFormat>Widescreen</PresentationFormat>
  <Paragraphs>66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Verdana</vt:lpstr>
      <vt:lpstr>Tema di Office</vt:lpstr>
      <vt:lpstr>SPECIALE DOMANDE DI SUPPLENZA DA GAE E GPS ‘’ scelta delle 150 scuole – INFORMATIZZAZIONE  NOMINE</vt:lpstr>
      <vt:lpstr>PREMESSA </vt:lpstr>
      <vt:lpstr>NORMATIVA  di riferimento  per le supplenze </vt:lpstr>
      <vt:lpstr>Presentazione standard di PowerPoint</vt:lpstr>
      <vt:lpstr>LE PRINCIPALI  NOVITA’ su  informatizzazione nomine supplenze 22\23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SPECIALE DOMANDE DI SUPPLENZA DA GAE E GPS</dc:title>
  <dc:creator>Patrizia Gilda</dc:creator>
  <cp:lastModifiedBy>gilda latina</cp:lastModifiedBy>
  <cp:revision>37</cp:revision>
  <dcterms:created xsi:type="dcterms:W3CDTF">2022-07-31T10:28:02Z</dcterms:created>
  <dcterms:modified xsi:type="dcterms:W3CDTF">2022-08-01T08:29:43Z</dcterms:modified>
</cp:coreProperties>
</file>